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94" r:id="rId6"/>
    <p:sldId id="295" r:id="rId7"/>
    <p:sldId id="2147478271" r:id="rId8"/>
    <p:sldId id="2147478272" r:id="rId9"/>
    <p:sldId id="289" r:id="rId10"/>
    <p:sldId id="2147478258" r:id="rId11"/>
    <p:sldId id="2147478265" r:id="rId12"/>
    <p:sldId id="2147478270" r:id="rId13"/>
    <p:sldId id="2147478275" r:id="rId14"/>
    <p:sldId id="2147478280" r:id="rId15"/>
    <p:sldId id="2147478281" r:id="rId16"/>
    <p:sldId id="2147478282" r:id="rId17"/>
    <p:sldId id="2147478276" r:id="rId18"/>
    <p:sldId id="2147478273" r:id="rId19"/>
    <p:sldId id="2147478283" r:id="rId20"/>
    <p:sldId id="2147478274" r:id="rId21"/>
    <p:sldId id="2147478289" r:id="rId22"/>
    <p:sldId id="2147478288" r:id="rId23"/>
    <p:sldId id="2147478279" r:id="rId24"/>
    <p:sldId id="2147478278" r:id="rId25"/>
    <p:sldId id="2147478287" r:id="rId26"/>
    <p:sldId id="2147478292" r:id="rId27"/>
    <p:sldId id="2147478294" r:id="rId28"/>
    <p:sldId id="2147478291" r:id="rId29"/>
    <p:sldId id="279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loé Moreau" initials="CM" lastIdx="1" clrIdx="0">
    <p:extLst>
      <p:ext uri="{19B8F6BF-5375-455C-9EA6-DF929625EA0E}">
        <p15:presenceInfo xmlns:p15="http://schemas.microsoft.com/office/powerpoint/2012/main" userId="Chloé Morea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42774"/>
    <a:srgbClr val="107C10"/>
    <a:srgbClr val="FFB950"/>
    <a:srgbClr val="0078D4"/>
    <a:srgbClr val="C147C1"/>
    <a:srgbClr val="92D050"/>
    <a:srgbClr val="FFC000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6EB2C-5220-428D-97A0-E3E5F530F051}" v="3990" dt="2023-12-06T13:22:17.891"/>
    <p1510:client id="{9B3A0F71-32F2-4671-A9F0-7CFE09840753}" v="2221" dt="2023-12-06T13:17:56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Kirrmann" userId="S::nicolask@microsoft.com::82063de6-9c6f-4790-b8fa-98feff280277" providerId="AD" clId="Web-{499F8394-6E7F-036B-41C6-6050734B4029}"/>
    <pc:docChg chg="modSld">
      <pc:chgData name="Nicolas Kirrmann" userId="S::nicolask@microsoft.com::82063de6-9c6f-4790-b8fa-98feff280277" providerId="AD" clId="Web-{499F8394-6E7F-036B-41C6-6050734B4029}" dt="2023-11-16T15:49:33.868" v="4" actId="20577"/>
      <pc:docMkLst>
        <pc:docMk/>
      </pc:docMkLst>
      <pc:sldChg chg="modSp">
        <pc:chgData name="Nicolas Kirrmann" userId="S::nicolask@microsoft.com::82063de6-9c6f-4790-b8fa-98feff280277" providerId="AD" clId="Web-{499F8394-6E7F-036B-41C6-6050734B4029}" dt="2023-11-16T15:49:33.868" v="4" actId="20577"/>
        <pc:sldMkLst>
          <pc:docMk/>
          <pc:sldMk cId="4186977425" sldId="261"/>
        </pc:sldMkLst>
        <pc:spChg chg="mod">
          <ac:chgData name="Nicolas Kirrmann" userId="S::nicolask@microsoft.com::82063de6-9c6f-4790-b8fa-98feff280277" providerId="AD" clId="Web-{499F8394-6E7F-036B-41C6-6050734B4029}" dt="2023-11-16T15:49:33.868" v="4" actId="20577"/>
          <ac:spMkLst>
            <pc:docMk/>
            <pc:sldMk cId="4186977425" sldId="261"/>
            <ac:spMk id="4" creationId="{3F4C9760-390F-4871-A568-B17A291834FB}"/>
          </ac:spMkLst>
        </pc:spChg>
      </pc:sldChg>
    </pc:docChg>
  </pc:docChgLst>
  <pc:docChgLst>
    <pc:chgData name="Raphael POTHIN" userId="6aff7b21-6f87-4796-aa7e-2b8c6fec6607" providerId="ADAL" clId="{CEAD2913-C963-4438-9541-CC4740AB1B9C}"/>
    <pc:docChg chg="custSel addSld delSld modSld modMainMaster">
      <pc:chgData name="Raphael POTHIN" userId="6aff7b21-6f87-4796-aa7e-2b8c6fec6607" providerId="ADAL" clId="{CEAD2913-C963-4438-9541-CC4740AB1B9C}" dt="2023-10-26T01:31:39.376" v="520" actId="20577"/>
      <pc:docMkLst>
        <pc:docMk/>
      </pc:docMkLst>
      <pc:sldChg chg="addSp delSp modSp mod modShow">
        <pc:chgData name="Raphael POTHIN" userId="6aff7b21-6f87-4796-aa7e-2b8c6fec6607" providerId="ADAL" clId="{CEAD2913-C963-4438-9541-CC4740AB1B9C}" dt="2023-10-26T01:30:44.455" v="458" actId="20577"/>
        <pc:sldMkLst>
          <pc:docMk/>
          <pc:sldMk cId="3804023303" sldId="256"/>
        </pc:sldMkLst>
        <pc:spChg chg="add mod">
          <ac:chgData name="Raphael POTHIN" userId="6aff7b21-6f87-4796-aa7e-2b8c6fec6607" providerId="ADAL" clId="{CEAD2913-C963-4438-9541-CC4740AB1B9C}" dt="2023-10-26T01:30:44.455" v="458" actId="20577"/>
          <ac:spMkLst>
            <pc:docMk/>
            <pc:sldMk cId="3804023303" sldId="256"/>
            <ac:spMk id="6" creationId="{33966DAF-052A-58F0-616E-A8D04443A1D8}"/>
          </ac:spMkLst>
        </pc:spChg>
        <pc:picChg chg="add del mod">
          <ac:chgData name="Raphael POTHIN" userId="6aff7b21-6f87-4796-aa7e-2b8c6fec6607" providerId="ADAL" clId="{CEAD2913-C963-4438-9541-CC4740AB1B9C}" dt="2023-10-26T01:24:16.744" v="145" actId="478"/>
          <ac:picMkLst>
            <pc:docMk/>
            <pc:sldMk cId="3804023303" sldId="256"/>
            <ac:picMk id="2" creationId="{06759CC5-6F52-362D-6DEB-683B5AF2F8A2}"/>
          </ac:picMkLst>
        </pc:picChg>
        <pc:picChg chg="add mod">
          <ac:chgData name="Raphael POTHIN" userId="6aff7b21-6f87-4796-aa7e-2b8c6fec6607" providerId="ADAL" clId="{CEAD2913-C963-4438-9541-CC4740AB1B9C}" dt="2023-10-26T01:24:37.525" v="147" actId="1076"/>
          <ac:picMkLst>
            <pc:docMk/>
            <pc:sldMk cId="3804023303" sldId="256"/>
            <ac:picMk id="4" creationId="{EB87E3BD-A9AB-8EE7-351A-71D699E20C46}"/>
          </ac:picMkLst>
        </pc:picChg>
        <pc:picChg chg="del">
          <ac:chgData name="Raphael POTHIN" userId="6aff7b21-6f87-4796-aa7e-2b8c6fec6607" providerId="ADAL" clId="{CEAD2913-C963-4438-9541-CC4740AB1B9C}" dt="2023-10-26T01:22:14.837" v="123" actId="478"/>
          <ac:picMkLst>
            <pc:docMk/>
            <pc:sldMk cId="3804023303" sldId="256"/>
            <ac:picMk id="5" creationId="{B3C3EBD6-0853-481C-ABE9-CEA82B451027}"/>
          </ac:picMkLst>
        </pc:picChg>
      </pc:sldChg>
      <pc:sldChg chg="modSp mod">
        <pc:chgData name="Raphael POTHIN" userId="6aff7b21-6f87-4796-aa7e-2b8c6fec6607" providerId="ADAL" clId="{CEAD2913-C963-4438-9541-CC4740AB1B9C}" dt="2023-10-26T01:25:34.105" v="149" actId="14100"/>
        <pc:sldMkLst>
          <pc:docMk/>
          <pc:sldMk cId="1516504231" sldId="290"/>
        </pc:sldMkLst>
        <pc:spChg chg="mod">
          <ac:chgData name="Raphael POTHIN" userId="6aff7b21-6f87-4796-aa7e-2b8c6fec6607" providerId="ADAL" clId="{CEAD2913-C963-4438-9541-CC4740AB1B9C}" dt="2023-10-26T01:25:27.337" v="148" actId="14100"/>
          <ac:spMkLst>
            <pc:docMk/>
            <pc:sldMk cId="1516504231" sldId="290"/>
            <ac:spMk id="2" creationId="{916FA799-8FB6-DDAF-ADCF-E6D59B43A7F0}"/>
          </ac:spMkLst>
        </pc:spChg>
        <pc:spChg chg="mod">
          <ac:chgData name="Raphael POTHIN" userId="6aff7b21-6f87-4796-aa7e-2b8c6fec6607" providerId="ADAL" clId="{CEAD2913-C963-4438-9541-CC4740AB1B9C}" dt="2023-10-26T01:25:34.105" v="149" actId="14100"/>
          <ac:spMkLst>
            <pc:docMk/>
            <pc:sldMk cId="1516504231" sldId="290"/>
            <ac:spMk id="3" creationId="{E84624C5-4A89-3079-63BB-70A7C88AED48}"/>
          </ac:spMkLst>
        </pc:spChg>
      </pc:sldChg>
      <pc:sldChg chg="addSp delSp modSp">
        <pc:chgData name="Raphael POTHIN" userId="6aff7b21-6f87-4796-aa7e-2b8c6fec6607" providerId="ADAL" clId="{CEAD2913-C963-4438-9541-CC4740AB1B9C}" dt="2023-10-26T01:17:45.732" v="22" actId="1035"/>
        <pc:sldMkLst>
          <pc:docMk/>
          <pc:sldMk cId="497418264" sldId="295"/>
        </pc:sldMkLst>
        <pc:picChg chg="add mod">
          <ac:chgData name="Raphael POTHIN" userId="6aff7b21-6f87-4796-aa7e-2b8c6fec6607" providerId="ADAL" clId="{CEAD2913-C963-4438-9541-CC4740AB1B9C}" dt="2023-10-26T01:17:17.807" v="7" actId="1076"/>
          <ac:picMkLst>
            <pc:docMk/>
            <pc:sldMk cId="497418264" sldId="295"/>
            <ac:picMk id="1026" creationId="{727B9382-5892-34EE-69AE-91EBBFBF54F0}"/>
          </ac:picMkLst>
        </pc:picChg>
        <pc:picChg chg="mod">
          <ac:chgData name="Raphael POTHIN" userId="6aff7b21-6f87-4796-aa7e-2b8c6fec6607" providerId="ADAL" clId="{CEAD2913-C963-4438-9541-CC4740AB1B9C}" dt="2023-10-26T01:17:45.732" v="22" actId="1035"/>
          <ac:picMkLst>
            <pc:docMk/>
            <pc:sldMk cId="497418264" sldId="295"/>
            <ac:picMk id="2056" creationId="{565F0473-C879-A6AB-F1A0-279ACD46F501}"/>
          </ac:picMkLst>
        </pc:picChg>
        <pc:picChg chg="mod">
          <ac:chgData name="Raphael POTHIN" userId="6aff7b21-6f87-4796-aa7e-2b8c6fec6607" providerId="ADAL" clId="{CEAD2913-C963-4438-9541-CC4740AB1B9C}" dt="2023-10-26T01:17:45.732" v="22" actId="1035"/>
          <ac:picMkLst>
            <pc:docMk/>
            <pc:sldMk cId="497418264" sldId="295"/>
            <ac:picMk id="2058" creationId="{71B4CEA1-19F0-AE9C-B501-3944D475CCD2}"/>
          </ac:picMkLst>
        </pc:picChg>
        <pc:picChg chg="del">
          <ac:chgData name="Raphael POTHIN" userId="6aff7b21-6f87-4796-aa7e-2b8c6fec6607" providerId="ADAL" clId="{CEAD2913-C963-4438-9541-CC4740AB1B9C}" dt="2023-10-26T01:16:36.842" v="0" actId="478"/>
          <ac:picMkLst>
            <pc:docMk/>
            <pc:sldMk cId="497418264" sldId="295"/>
            <ac:picMk id="2060" creationId="{D4A4A7DC-E45D-93C8-3D91-26778EE8A1E7}"/>
          </ac:picMkLst>
        </pc:picChg>
        <pc:picChg chg="mod">
          <ac:chgData name="Raphael POTHIN" userId="6aff7b21-6f87-4796-aa7e-2b8c6fec6607" providerId="ADAL" clId="{CEAD2913-C963-4438-9541-CC4740AB1B9C}" dt="2023-10-26T01:17:39.414" v="13" actId="1076"/>
          <ac:picMkLst>
            <pc:docMk/>
            <pc:sldMk cId="497418264" sldId="295"/>
            <ac:picMk id="2062" creationId="{82FE178E-686B-E5D4-15F0-961D443A9EBF}"/>
          </ac:picMkLst>
        </pc:picChg>
        <pc:picChg chg="mod">
          <ac:chgData name="Raphael POTHIN" userId="6aff7b21-6f87-4796-aa7e-2b8c6fec6607" providerId="ADAL" clId="{CEAD2913-C963-4438-9541-CC4740AB1B9C}" dt="2023-10-26T01:17:34.730" v="12" actId="1076"/>
          <ac:picMkLst>
            <pc:docMk/>
            <pc:sldMk cId="497418264" sldId="295"/>
            <ac:picMk id="2064" creationId="{588CDFC8-5E5E-5A98-FF6F-8F2383012188}"/>
          </ac:picMkLst>
        </pc:picChg>
        <pc:picChg chg="mod">
          <ac:chgData name="Raphael POTHIN" userId="6aff7b21-6f87-4796-aa7e-2b8c6fec6607" providerId="ADAL" clId="{CEAD2913-C963-4438-9541-CC4740AB1B9C}" dt="2023-10-26T01:17:28.928" v="10" actId="1076"/>
          <ac:picMkLst>
            <pc:docMk/>
            <pc:sldMk cId="497418264" sldId="295"/>
            <ac:picMk id="3074" creationId="{6D0E803F-E924-5AB4-68B5-827BB8B696EC}"/>
          </ac:picMkLst>
        </pc:picChg>
        <pc:picChg chg="mod">
          <ac:chgData name="Raphael POTHIN" userId="6aff7b21-6f87-4796-aa7e-2b8c6fec6607" providerId="ADAL" clId="{CEAD2913-C963-4438-9541-CC4740AB1B9C}" dt="2023-10-26T01:17:31.859" v="11" actId="1076"/>
          <ac:picMkLst>
            <pc:docMk/>
            <pc:sldMk cId="497418264" sldId="295"/>
            <ac:picMk id="3076" creationId="{74DB14C5-AA94-74ED-C8F9-9F0D93FA6234}"/>
          </ac:picMkLst>
        </pc:picChg>
      </pc:sldChg>
      <pc:sldChg chg="addSp delSp modSp add mod modShow">
        <pc:chgData name="Raphael POTHIN" userId="6aff7b21-6f87-4796-aa7e-2b8c6fec6607" providerId="ADAL" clId="{CEAD2913-C963-4438-9541-CC4740AB1B9C}" dt="2023-10-26T01:31:08.549" v="482" actId="20577"/>
        <pc:sldMkLst>
          <pc:docMk/>
          <pc:sldMk cId="116964925" sldId="296"/>
        </pc:sldMkLst>
        <pc:spChg chg="mod">
          <ac:chgData name="Raphael POTHIN" userId="6aff7b21-6f87-4796-aa7e-2b8c6fec6607" providerId="ADAL" clId="{CEAD2913-C963-4438-9541-CC4740AB1B9C}" dt="2023-10-26T01:31:08.549" v="482" actId="20577"/>
          <ac:spMkLst>
            <pc:docMk/>
            <pc:sldMk cId="116964925" sldId="296"/>
            <ac:spMk id="6" creationId="{33966DAF-052A-58F0-616E-A8D04443A1D8}"/>
          </ac:spMkLst>
        </pc:spChg>
        <pc:picChg chg="add del mod">
          <ac:chgData name="Raphael POTHIN" userId="6aff7b21-6f87-4796-aa7e-2b8c6fec6607" providerId="ADAL" clId="{CEAD2913-C963-4438-9541-CC4740AB1B9C}" dt="2023-10-26T01:28:07.581" v="403" actId="21"/>
          <ac:picMkLst>
            <pc:docMk/>
            <pc:sldMk cId="116964925" sldId="296"/>
            <ac:picMk id="3" creationId="{95083087-2B5F-423E-2D6D-6B79D57523EA}"/>
          </ac:picMkLst>
        </pc:picChg>
        <pc:picChg chg="del">
          <ac:chgData name="Raphael POTHIN" userId="6aff7b21-6f87-4796-aa7e-2b8c6fec6607" providerId="ADAL" clId="{CEAD2913-C963-4438-9541-CC4740AB1B9C}" dt="2023-10-26T01:28:09.417" v="404" actId="478"/>
          <ac:picMkLst>
            <pc:docMk/>
            <pc:sldMk cId="116964925" sldId="296"/>
            <ac:picMk id="4" creationId="{EB87E3BD-A9AB-8EE7-351A-71D699E20C46}"/>
          </ac:picMkLst>
        </pc:picChg>
        <pc:picChg chg="add mod">
          <ac:chgData name="Raphael POTHIN" userId="6aff7b21-6f87-4796-aa7e-2b8c6fec6607" providerId="ADAL" clId="{CEAD2913-C963-4438-9541-CC4740AB1B9C}" dt="2023-10-26T01:28:10.160" v="405"/>
          <ac:picMkLst>
            <pc:docMk/>
            <pc:sldMk cId="116964925" sldId="296"/>
            <ac:picMk id="5" creationId="{47BFEA4B-64A9-B1E0-7073-86F0C84E2E1E}"/>
          </ac:picMkLst>
        </pc:picChg>
      </pc:sldChg>
      <pc:sldChg chg="addSp delSp modSp add del mod">
        <pc:chgData name="Raphael POTHIN" userId="6aff7b21-6f87-4796-aa7e-2b8c6fec6607" providerId="ADAL" clId="{CEAD2913-C963-4438-9541-CC4740AB1B9C}" dt="2023-10-26T01:27:21.020" v="384" actId="47"/>
        <pc:sldMkLst>
          <pc:docMk/>
          <pc:sldMk cId="4285215705" sldId="296"/>
        </pc:sldMkLst>
        <pc:picChg chg="add del mod">
          <ac:chgData name="Raphael POTHIN" userId="6aff7b21-6f87-4796-aa7e-2b8c6fec6607" providerId="ADAL" clId="{CEAD2913-C963-4438-9541-CC4740AB1B9C}" dt="2023-10-26T01:22:17.917" v="124" actId="21"/>
          <ac:picMkLst>
            <pc:docMk/>
            <pc:sldMk cId="4285215705" sldId="296"/>
            <ac:picMk id="3" creationId="{13EAFCCE-D5E6-3790-8530-58F6F8999615}"/>
          </ac:picMkLst>
        </pc:picChg>
        <pc:picChg chg="del mod">
          <ac:chgData name="Raphael POTHIN" userId="6aff7b21-6f87-4796-aa7e-2b8c6fec6607" providerId="ADAL" clId="{CEAD2913-C963-4438-9541-CC4740AB1B9C}" dt="2023-10-26T01:21:41.149" v="118" actId="21"/>
          <ac:picMkLst>
            <pc:docMk/>
            <pc:sldMk cId="4285215705" sldId="296"/>
            <ac:picMk id="5" creationId="{B3C3EBD6-0853-481C-ABE9-CEA82B451027}"/>
          </ac:picMkLst>
        </pc:picChg>
      </pc:sldChg>
      <pc:sldChg chg="delSp add del mod">
        <pc:chgData name="Raphael POTHIN" userId="6aff7b21-6f87-4796-aa7e-2b8c6fec6607" providerId="ADAL" clId="{CEAD2913-C963-4438-9541-CC4740AB1B9C}" dt="2023-10-26T01:27:21.020" v="384" actId="47"/>
        <pc:sldMkLst>
          <pc:docMk/>
          <pc:sldMk cId="2433024886" sldId="297"/>
        </pc:sldMkLst>
        <pc:picChg chg="del">
          <ac:chgData name="Raphael POTHIN" userId="6aff7b21-6f87-4796-aa7e-2b8c6fec6607" providerId="ADAL" clId="{CEAD2913-C963-4438-9541-CC4740AB1B9C}" dt="2023-10-26T01:22:10.731" v="122" actId="478"/>
          <ac:picMkLst>
            <pc:docMk/>
            <pc:sldMk cId="2433024886" sldId="297"/>
            <ac:picMk id="5" creationId="{B3C3EBD6-0853-481C-ABE9-CEA82B451027}"/>
          </ac:picMkLst>
        </pc:picChg>
      </pc:sldChg>
      <pc:sldChg chg="addSp delSp modSp add mod modShow">
        <pc:chgData name="Raphael POTHIN" userId="6aff7b21-6f87-4796-aa7e-2b8c6fec6607" providerId="ADAL" clId="{CEAD2913-C963-4438-9541-CC4740AB1B9C}" dt="2023-10-26T01:31:24.337" v="504" actId="20577"/>
        <pc:sldMkLst>
          <pc:docMk/>
          <pc:sldMk cId="4188458328" sldId="297"/>
        </pc:sldMkLst>
        <pc:spChg chg="mod">
          <ac:chgData name="Raphael POTHIN" userId="6aff7b21-6f87-4796-aa7e-2b8c6fec6607" providerId="ADAL" clId="{CEAD2913-C963-4438-9541-CC4740AB1B9C}" dt="2023-10-26T01:31:24.337" v="504" actId="20577"/>
          <ac:spMkLst>
            <pc:docMk/>
            <pc:sldMk cId="4188458328" sldId="297"/>
            <ac:spMk id="6" creationId="{33966DAF-052A-58F0-616E-A8D04443A1D8}"/>
          </ac:spMkLst>
        </pc:spChg>
        <pc:picChg chg="add del mod">
          <ac:chgData name="Raphael POTHIN" userId="6aff7b21-6f87-4796-aa7e-2b8c6fec6607" providerId="ADAL" clId="{CEAD2913-C963-4438-9541-CC4740AB1B9C}" dt="2023-10-26T01:28:45.449" v="422" actId="21"/>
          <ac:picMkLst>
            <pc:docMk/>
            <pc:sldMk cId="4188458328" sldId="297"/>
            <ac:picMk id="3" creationId="{25B9BB83-DE3F-4696-D4DA-1E9120879AC5}"/>
          </ac:picMkLst>
        </pc:picChg>
        <pc:picChg chg="add mod">
          <ac:chgData name="Raphael POTHIN" userId="6aff7b21-6f87-4796-aa7e-2b8c6fec6607" providerId="ADAL" clId="{CEAD2913-C963-4438-9541-CC4740AB1B9C}" dt="2023-10-26T01:28:47.539" v="424"/>
          <ac:picMkLst>
            <pc:docMk/>
            <pc:sldMk cId="4188458328" sldId="297"/>
            <ac:picMk id="4" creationId="{0CC9C32D-A315-EBAA-764B-F84ECCB3B632}"/>
          </ac:picMkLst>
        </pc:picChg>
        <pc:picChg chg="del">
          <ac:chgData name="Raphael POTHIN" userId="6aff7b21-6f87-4796-aa7e-2b8c6fec6607" providerId="ADAL" clId="{CEAD2913-C963-4438-9541-CC4740AB1B9C}" dt="2023-10-26T01:28:47.040" v="423" actId="478"/>
          <ac:picMkLst>
            <pc:docMk/>
            <pc:sldMk cId="4188458328" sldId="297"/>
            <ac:picMk id="5" creationId="{47BFEA4B-64A9-B1E0-7073-86F0C84E2E1E}"/>
          </ac:picMkLst>
        </pc:picChg>
        <pc:picChg chg="add del mod">
          <ac:chgData name="Raphael POTHIN" userId="6aff7b21-6f87-4796-aa7e-2b8c6fec6607" providerId="ADAL" clId="{CEAD2913-C963-4438-9541-CC4740AB1B9C}" dt="2023-10-26T01:29:01.143" v="426"/>
          <ac:picMkLst>
            <pc:docMk/>
            <pc:sldMk cId="4188458328" sldId="297"/>
            <ac:picMk id="8" creationId="{5588139B-424C-25CA-E26C-309F07FFB625}"/>
          </ac:picMkLst>
        </pc:picChg>
      </pc:sldChg>
      <pc:sldChg chg="addSp delSp modSp add mod modShow">
        <pc:chgData name="Raphael POTHIN" userId="6aff7b21-6f87-4796-aa7e-2b8c6fec6607" providerId="ADAL" clId="{CEAD2913-C963-4438-9541-CC4740AB1B9C}" dt="2023-10-26T01:31:39.376" v="520" actId="20577"/>
        <pc:sldMkLst>
          <pc:docMk/>
          <pc:sldMk cId="715498307" sldId="298"/>
        </pc:sldMkLst>
        <pc:spChg chg="mod">
          <ac:chgData name="Raphael POTHIN" userId="6aff7b21-6f87-4796-aa7e-2b8c6fec6607" providerId="ADAL" clId="{CEAD2913-C963-4438-9541-CC4740AB1B9C}" dt="2023-10-26T01:31:39.376" v="520" actId="20577"/>
          <ac:spMkLst>
            <pc:docMk/>
            <pc:sldMk cId="715498307" sldId="298"/>
            <ac:spMk id="6" creationId="{33966DAF-052A-58F0-616E-A8D04443A1D8}"/>
          </ac:spMkLst>
        </pc:spChg>
        <pc:picChg chg="add del mod">
          <ac:chgData name="Raphael POTHIN" userId="6aff7b21-6f87-4796-aa7e-2b8c6fec6607" providerId="ADAL" clId="{CEAD2913-C963-4438-9541-CC4740AB1B9C}" dt="2023-10-26T01:29:48.259" v="439" actId="21"/>
          <ac:picMkLst>
            <pc:docMk/>
            <pc:sldMk cId="715498307" sldId="298"/>
            <ac:picMk id="3" creationId="{3758889D-7C11-0501-8F36-70AF0C74E6A9}"/>
          </ac:picMkLst>
        </pc:picChg>
        <pc:picChg chg="del">
          <ac:chgData name="Raphael POTHIN" userId="6aff7b21-6f87-4796-aa7e-2b8c6fec6607" providerId="ADAL" clId="{CEAD2913-C963-4438-9541-CC4740AB1B9C}" dt="2023-10-26T01:29:49.605" v="440" actId="478"/>
          <ac:picMkLst>
            <pc:docMk/>
            <pc:sldMk cId="715498307" sldId="298"/>
            <ac:picMk id="4" creationId="{0CC9C32D-A315-EBAA-764B-F84ECCB3B632}"/>
          </ac:picMkLst>
        </pc:picChg>
        <pc:picChg chg="add mod">
          <ac:chgData name="Raphael POTHIN" userId="6aff7b21-6f87-4796-aa7e-2b8c6fec6607" providerId="ADAL" clId="{CEAD2913-C963-4438-9541-CC4740AB1B9C}" dt="2023-10-26T01:29:50.151" v="441"/>
          <ac:picMkLst>
            <pc:docMk/>
            <pc:sldMk cId="715498307" sldId="298"/>
            <ac:picMk id="5" creationId="{2DA909EB-9AFD-92FC-A7AF-BB41CADA2F59}"/>
          </ac:picMkLst>
        </pc:picChg>
      </pc:sldChg>
      <pc:sldChg chg="delSp add del mod">
        <pc:chgData name="Raphael POTHIN" userId="6aff7b21-6f87-4796-aa7e-2b8c6fec6607" providerId="ADAL" clId="{CEAD2913-C963-4438-9541-CC4740AB1B9C}" dt="2023-10-26T01:27:21.020" v="384" actId="47"/>
        <pc:sldMkLst>
          <pc:docMk/>
          <pc:sldMk cId="3944866376" sldId="298"/>
        </pc:sldMkLst>
        <pc:picChg chg="del">
          <ac:chgData name="Raphael POTHIN" userId="6aff7b21-6f87-4796-aa7e-2b8c6fec6607" providerId="ADAL" clId="{CEAD2913-C963-4438-9541-CC4740AB1B9C}" dt="2023-10-26T01:22:07.277" v="121" actId="478"/>
          <ac:picMkLst>
            <pc:docMk/>
            <pc:sldMk cId="3944866376" sldId="298"/>
            <ac:picMk id="5" creationId="{B3C3EBD6-0853-481C-ABE9-CEA82B451027}"/>
          </ac:picMkLst>
        </pc:picChg>
      </pc:sldChg>
      <pc:sldMasterChg chg="modSldLayout">
        <pc:chgData name="Raphael POTHIN" userId="6aff7b21-6f87-4796-aa7e-2b8c6fec6607" providerId="ADAL" clId="{CEAD2913-C963-4438-9541-CC4740AB1B9C}" dt="2023-10-26T01:23:20.793" v="143" actId="1036"/>
        <pc:sldMasterMkLst>
          <pc:docMk/>
          <pc:sldMasterMk cId="1252954926" sldId="2147483648"/>
        </pc:sldMasterMkLst>
        <pc:sldLayoutChg chg="addSp modSp mod">
          <pc:chgData name="Raphael POTHIN" userId="6aff7b21-6f87-4796-aa7e-2b8c6fec6607" providerId="ADAL" clId="{CEAD2913-C963-4438-9541-CC4740AB1B9C}" dt="2023-10-26T01:23:20.793" v="143" actId="1036"/>
          <pc:sldLayoutMkLst>
            <pc:docMk/>
            <pc:sldMasterMk cId="1252954926" sldId="2147483648"/>
            <pc:sldLayoutMk cId="1488672015" sldId="2147483660"/>
          </pc:sldLayoutMkLst>
          <pc:picChg chg="add mod">
            <ac:chgData name="Raphael POTHIN" userId="6aff7b21-6f87-4796-aa7e-2b8c6fec6607" providerId="ADAL" clId="{CEAD2913-C963-4438-9541-CC4740AB1B9C}" dt="2023-10-26T01:23:20.793" v="143" actId="1036"/>
            <ac:picMkLst>
              <pc:docMk/>
              <pc:sldMasterMk cId="1252954926" sldId="2147483648"/>
              <pc:sldLayoutMk cId="1488672015" sldId="2147483660"/>
              <ac:picMk id="3" creationId="{FCA8661C-1018-4EE2-6F4E-A4389C88591A}"/>
            </ac:picMkLst>
          </pc:picChg>
          <pc:picChg chg="mod">
            <ac:chgData name="Raphael POTHIN" userId="6aff7b21-6f87-4796-aa7e-2b8c6fec6607" providerId="ADAL" clId="{CEAD2913-C963-4438-9541-CC4740AB1B9C}" dt="2023-10-26T01:23:20.793" v="143" actId="1036"/>
            <ac:picMkLst>
              <pc:docMk/>
              <pc:sldMasterMk cId="1252954926" sldId="2147483648"/>
              <pc:sldLayoutMk cId="1488672015" sldId="2147483660"/>
              <ac:picMk id="4" creationId="{F41498A9-41CF-4CD2-A31D-297A97DF97C5}"/>
            </ac:picMkLst>
          </pc:picChg>
          <pc:picChg chg="mod">
            <ac:chgData name="Raphael POTHIN" userId="6aff7b21-6f87-4796-aa7e-2b8c6fec6607" providerId="ADAL" clId="{CEAD2913-C963-4438-9541-CC4740AB1B9C}" dt="2023-10-26T01:23:20.793" v="143" actId="1036"/>
            <ac:picMkLst>
              <pc:docMk/>
              <pc:sldMasterMk cId="1252954926" sldId="2147483648"/>
              <pc:sldLayoutMk cId="1488672015" sldId="2147483660"/>
              <ac:picMk id="6" creationId="{2BE18E7D-B0F3-4D3C-AFDE-1DF395836352}"/>
            </ac:picMkLst>
          </pc:picChg>
          <pc:picChg chg="mod">
            <ac:chgData name="Raphael POTHIN" userId="6aff7b21-6f87-4796-aa7e-2b8c6fec6607" providerId="ADAL" clId="{CEAD2913-C963-4438-9541-CC4740AB1B9C}" dt="2023-10-26T01:23:20.793" v="143" actId="1036"/>
            <ac:picMkLst>
              <pc:docMk/>
              <pc:sldMasterMk cId="1252954926" sldId="2147483648"/>
              <pc:sldLayoutMk cId="1488672015" sldId="2147483660"/>
              <ac:picMk id="12" creationId="{A9CFCF1A-A9D4-4DC4-B91D-1CC035A3C493}"/>
            </ac:picMkLst>
          </pc:picChg>
        </pc:sldLayoutChg>
      </pc:sldMasterChg>
    </pc:docChg>
  </pc:docChgLst>
  <pc:docChgLst>
    <pc:chgData name="Nicolas Kirrmann" userId="82063de6-9c6f-4790-b8fa-98feff280277" providerId="ADAL" clId="{1226EB2C-5220-428D-97A0-E3E5F530F051}"/>
    <pc:docChg chg="undo custSel addSld delSld modSld sldOrd">
      <pc:chgData name="Nicolas Kirrmann" userId="82063de6-9c6f-4790-b8fa-98feff280277" providerId="ADAL" clId="{1226EB2C-5220-428D-97A0-E3E5F530F051}" dt="2023-12-06T13:22:17.891" v="6730" actId="20577"/>
      <pc:docMkLst>
        <pc:docMk/>
      </pc:docMkLst>
      <pc:sldChg chg="modSp mod modShow modNotesTx">
        <pc:chgData name="Nicolas Kirrmann" userId="82063de6-9c6f-4790-b8fa-98feff280277" providerId="ADAL" clId="{1226EB2C-5220-428D-97A0-E3E5F530F051}" dt="2023-12-05T21:20:50.478" v="3725" actId="729"/>
        <pc:sldMkLst>
          <pc:docMk/>
          <pc:sldMk cId="4186977425" sldId="261"/>
        </pc:sldMkLst>
        <pc:spChg chg="mod">
          <ac:chgData name="Nicolas Kirrmann" userId="82063de6-9c6f-4790-b8fa-98feff280277" providerId="ADAL" clId="{1226EB2C-5220-428D-97A0-E3E5F530F051}" dt="2023-11-16T15:51:32.956" v="28" actId="20577"/>
          <ac:spMkLst>
            <pc:docMk/>
            <pc:sldMk cId="4186977425" sldId="261"/>
            <ac:spMk id="4" creationId="{3F4C9760-390F-4871-A568-B17A291834FB}"/>
          </ac:spMkLst>
        </pc:spChg>
        <pc:spChg chg="mod">
          <ac:chgData name="Nicolas Kirrmann" userId="82063de6-9c6f-4790-b8fa-98feff280277" providerId="ADAL" clId="{1226EB2C-5220-428D-97A0-E3E5F530F051}" dt="2023-11-16T16:02:56.222" v="462" actId="20577"/>
          <ac:spMkLst>
            <pc:docMk/>
            <pc:sldMk cId="4186977425" sldId="261"/>
            <ac:spMk id="5" creationId="{7BA3AA38-A737-4ADE-A6A1-233911BAD5EE}"/>
          </ac:spMkLst>
        </pc:spChg>
        <pc:graphicFrameChg chg="mod">
          <ac:chgData name="Nicolas Kirrmann" userId="82063de6-9c6f-4790-b8fa-98feff280277" providerId="ADAL" clId="{1226EB2C-5220-428D-97A0-E3E5F530F051}" dt="2023-12-04T15:14:27.116" v="2224" actId="20577"/>
          <ac:graphicFrameMkLst>
            <pc:docMk/>
            <pc:sldMk cId="4186977425" sldId="261"/>
            <ac:graphicFrameMk id="2" creationId="{EC076F56-4F76-506A-D425-8FD13DAB429D}"/>
          </ac:graphicFrameMkLst>
        </pc:graphicFrameChg>
      </pc:sldChg>
      <pc:sldChg chg="addSp delSp modSp del mod modNotesTx">
        <pc:chgData name="Nicolas Kirrmann" userId="82063de6-9c6f-4790-b8fa-98feff280277" providerId="ADAL" clId="{1226EB2C-5220-428D-97A0-E3E5F530F051}" dt="2023-12-04T15:38:14.381" v="2809" actId="47"/>
        <pc:sldMkLst>
          <pc:docMk/>
          <pc:sldMk cId="4112544391" sldId="265"/>
        </pc:sldMkLst>
        <pc:spChg chg="add del mod">
          <ac:chgData name="Nicolas Kirrmann" userId="82063de6-9c6f-4790-b8fa-98feff280277" providerId="ADAL" clId="{1226EB2C-5220-428D-97A0-E3E5F530F051}" dt="2023-12-04T15:30:43.471" v="2679" actId="478"/>
          <ac:spMkLst>
            <pc:docMk/>
            <pc:sldMk cId="4112544391" sldId="265"/>
            <ac:spMk id="3" creationId="{25DB176C-A94D-AD3E-34E5-98ABB52375A6}"/>
          </ac:spMkLst>
        </pc:spChg>
        <pc:spChg chg="del mod">
          <ac:chgData name="Nicolas Kirrmann" userId="82063de6-9c6f-4790-b8fa-98feff280277" providerId="ADAL" clId="{1226EB2C-5220-428D-97A0-E3E5F530F051}" dt="2023-12-04T15:30:39.119" v="2677" actId="478"/>
          <ac:spMkLst>
            <pc:docMk/>
            <pc:sldMk cId="4112544391" sldId="265"/>
            <ac:spMk id="4" creationId="{DA527390-0BBB-4380-A34D-FCCEA069EE82}"/>
          </ac:spMkLst>
        </pc:spChg>
        <pc:spChg chg="del mod">
          <ac:chgData name="Nicolas Kirrmann" userId="82063de6-9c6f-4790-b8fa-98feff280277" providerId="ADAL" clId="{1226EB2C-5220-428D-97A0-E3E5F530F051}" dt="2023-12-04T15:30:39.119" v="2677" actId="478"/>
          <ac:spMkLst>
            <pc:docMk/>
            <pc:sldMk cId="4112544391" sldId="265"/>
            <ac:spMk id="5" creationId="{17F44D94-5975-4804-81B7-F815FAA049E1}"/>
          </ac:spMkLst>
        </pc:spChg>
        <pc:spChg chg="add del mod">
          <ac:chgData name="Nicolas Kirrmann" userId="82063de6-9c6f-4790-b8fa-98feff280277" providerId="ADAL" clId="{1226EB2C-5220-428D-97A0-E3E5F530F051}" dt="2023-12-04T15:30:42.208" v="2678" actId="478"/>
          <ac:spMkLst>
            <pc:docMk/>
            <pc:sldMk cId="4112544391" sldId="265"/>
            <ac:spMk id="7" creationId="{4FE4EBBC-D263-5B5C-57F7-B033D8A50CCB}"/>
          </ac:spMkLst>
        </pc:spChg>
        <pc:spChg chg="add">
          <ac:chgData name="Nicolas Kirrmann" userId="82063de6-9c6f-4790-b8fa-98feff280277" providerId="ADAL" clId="{1226EB2C-5220-428D-97A0-E3E5F530F051}" dt="2023-12-04T15:30:48.615" v="2680" actId="11529"/>
          <ac:spMkLst>
            <pc:docMk/>
            <pc:sldMk cId="4112544391" sldId="265"/>
            <ac:spMk id="8" creationId="{35EC1A7B-363B-89BF-F310-CF4A6CAE2499}"/>
          </ac:spMkLst>
        </pc:spChg>
        <pc:spChg chg="add mod">
          <ac:chgData name="Nicolas Kirrmann" userId="82063de6-9c6f-4790-b8fa-98feff280277" providerId="ADAL" clId="{1226EB2C-5220-428D-97A0-E3E5F530F051}" dt="2023-12-04T15:30:52.969" v="2682" actId="1076"/>
          <ac:spMkLst>
            <pc:docMk/>
            <pc:sldMk cId="4112544391" sldId="265"/>
            <ac:spMk id="9" creationId="{B531D26D-D2B4-6B39-1A4A-3D96FA3A4ED7}"/>
          </ac:spMkLst>
        </pc:spChg>
        <pc:spChg chg="add mod">
          <ac:chgData name="Nicolas Kirrmann" userId="82063de6-9c6f-4790-b8fa-98feff280277" providerId="ADAL" clId="{1226EB2C-5220-428D-97A0-E3E5F530F051}" dt="2023-12-04T15:34:59.453" v="2806" actId="1076"/>
          <ac:spMkLst>
            <pc:docMk/>
            <pc:sldMk cId="4112544391" sldId="265"/>
            <ac:spMk id="11" creationId="{627863F5-7A79-54AA-9DFD-316B2EAEBCD3}"/>
          </ac:spMkLst>
        </pc:spChg>
      </pc:sldChg>
      <pc:sldChg chg="modSp">
        <pc:chgData name="Nicolas Kirrmann" userId="82063de6-9c6f-4790-b8fa-98feff280277" providerId="ADAL" clId="{1226EB2C-5220-428D-97A0-E3E5F530F051}" dt="2023-12-06T08:10:56.183" v="5785" actId="1076"/>
        <pc:sldMkLst>
          <pc:docMk/>
          <pc:sldMk cId="3281355632" sldId="269"/>
        </pc:sldMkLst>
        <pc:picChg chg="mod">
          <ac:chgData name="Nicolas Kirrmann" userId="82063de6-9c6f-4790-b8fa-98feff280277" providerId="ADAL" clId="{1226EB2C-5220-428D-97A0-E3E5F530F051}" dt="2023-12-06T08:10:56.183" v="5785" actId="1076"/>
          <ac:picMkLst>
            <pc:docMk/>
            <pc:sldMk cId="3281355632" sldId="269"/>
            <ac:picMk id="2050" creationId="{94E2972F-6719-6F0E-FAF4-04E72644EF75}"/>
          </ac:picMkLst>
        </pc:picChg>
      </pc:sldChg>
      <pc:sldChg chg="addSp delSp modSp mod delAnim">
        <pc:chgData name="Nicolas Kirrmann" userId="82063de6-9c6f-4790-b8fa-98feff280277" providerId="ADAL" clId="{1226EB2C-5220-428D-97A0-E3E5F530F051}" dt="2023-12-06T11:39:02.337" v="6407" actId="478"/>
        <pc:sldMkLst>
          <pc:docMk/>
          <pc:sldMk cId="612912035" sldId="2147478265"/>
        </pc:sldMkLst>
        <pc:spChg chg="mod">
          <ac:chgData name="Nicolas Kirrmann" userId="82063de6-9c6f-4790-b8fa-98feff280277" providerId="ADAL" clId="{1226EB2C-5220-428D-97A0-E3E5F530F051}" dt="2023-12-05T20:54:40.822" v="3454" actId="14100"/>
          <ac:spMkLst>
            <pc:docMk/>
            <pc:sldMk cId="612912035" sldId="2147478265"/>
            <ac:spMk id="5" creationId="{3701C04A-0D87-9E17-B81E-9D55F6D89858}"/>
          </ac:spMkLst>
        </pc:spChg>
        <pc:spChg chg="mod">
          <ac:chgData name="Nicolas Kirrmann" userId="82063de6-9c6f-4790-b8fa-98feff280277" providerId="ADAL" clId="{1226EB2C-5220-428D-97A0-E3E5F530F051}" dt="2023-12-05T20:54:40.822" v="3454" actId="14100"/>
          <ac:spMkLst>
            <pc:docMk/>
            <pc:sldMk cId="612912035" sldId="2147478265"/>
            <ac:spMk id="18" creationId="{269D154F-EA71-7834-7CE3-A7F8E7B1C50F}"/>
          </ac:spMkLst>
        </pc:spChg>
        <pc:spChg chg="mod">
          <ac:chgData name="Nicolas Kirrmann" userId="82063de6-9c6f-4790-b8fa-98feff280277" providerId="ADAL" clId="{1226EB2C-5220-428D-97A0-E3E5F530F051}" dt="2023-12-05T20:54:40.822" v="3454" actId="14100"/>
          <ac:spMkLst>
            <pc:docMk/>
            <pc:sldMk cId="612912035" sldId="2147478265"/>
            <ac:spMk id="21" creationId="{C3A84905-E755-0F41-4826-735D6C313810}"/>
          </ac:spMkLst>
        </pc:spChg>
        <pc:spChg chg="del mod">
          <ac:chgData name="Nicolas Kirrmann" userId="82063de6-9c6f-4790-b8fa-98feff280277" providerId="ADAL" clId="{1226EB2C-5220-428D-97A0-E3E5F530F051}" dt="2023-12-06T11:39:02.337" v="6407" actId="478"/>
          <ac:spMkLst>
            <pc:docMk/>
            <pc:sldMk cId="612912035" sldId="2147478265"/>
            <ac:spMk id="22" creationId="{3686E146-A7B8-AEE7-A8B4-426FC79ADA22}"/>
          </ac:spMkLst>
        </pc:spChg>
        <pc:grpChg chg="add mod">
          <ac:chgData name="Nicolas Kirrmann" userId="82063de6-9c6f-4790-b8fa-98feff280277" providerId="ADAL" clId="{1226EB2C-5220-428D-97A0-E3E5F530F051}" dt="2023-12-05T20:54:40.822" v="3454" actId="14100"/>
          <ac:grpSpMkLst>
            <pc:docMk/>
            <pc:sldMk cId="612912035" sldId="2147478265"/>
            <ac:grpSpMk id="2" creationId="{BEB5D19F-A241-E39B-B044-EDD8CE4AED2D}"/>
          </ac:grpSpMkLst>
        </pc:grpChg>
        <pc:picChg chg="mod">
          <ac:chgData name="Nicolas Kirrmann" userId="82063de6-9c6f-4790-b8fa-98feff280277" providerId="ADAL" clId="{1226EB2C-5220-428D-97A0-E3E5F530F051}" dt="2023-12-05T20:54:40.822" v="3454" actId="14100"/>
          <ac:picMkLst>
            <pc:docMk/>
            <pc:sldMk cId="612912035" sldId="2147478265"/>
            <ac:picMk id="1026" creationId="{F2FD19F0-54F2-A90B-1833-F1F9CCA42513}"/>
          </ac:picMkLst>
        </pc:picChg>
      </pc:sldChg>
      <pc:sldChg chg="ord">
        <pc:chgData name="Nicolas Kirrmann" userId="82063de6-9c6f-4790-b8fa-98feff280277" providerId="ADAL" clId="{1226EB2C-5220-428D-97A0-E3E5F530F051}" dt="2023-12-04T15:03:14.948" v="2210"/>
        <pc:sldMkLst>
          <pc:docMk/>
          <pc:sldMk cId="3527476471" sldId="2147478270"/>
        </pc:sldMkLst>
      </pc:sldChg>
      <pc:sldChg chg="mod modShow">
        <pc:chgData name="Nicolas Kirrmann" userId="82063de6-9c6f-4790-b8fa-98feff280277" providerId="ADAL" clId="{1226EB2C-5220-428D-97A0-E3E5F530F051}" dt="2023-12-05T20:53:50.512" v="3451" actId="729"/>
        <pc:sldMkLst>
          <pc:docMk/>
          <pc:sldMk cId="554641384" sldId="2147478271"/>
        </pc:sldMkLst>
      </pc:sldChg>
      <pc:sldChg chg="mod modShow">
        <pc:chgData name="Nicolas Kirrmann" userId="82063de6-9c6f-4790-b8fa-98feff280277" providerId="ADAL" clId="{1226EB2C-5220-428D-97A0-E3E5F530F051}" dt="2023-12-05T20:53:50.512" v="3451" actId="729"/>
        <pc:sldMkLst>
          <pc:docMk/>
          <pc:sldMk cId="1710561379" sldId="2147478272"/>
        </pc:sldMkLst>
      </pc:sldChg>
      <pc:sldChg chg="addSp delSp modSp add mod delAnim modAnim modNotesTx">
        <pc:chgData name="Nicolas Kirrmann" userId="82063de6-9c6f-4790-b8fa-98feff280277" providerId="ADAL" clId="{1226EB2C-5220-428D-97A0-E3E5F530F051}" dt="2023-12-06T10:26:35.312" v="6406" actId="478"/>
        <pc:sldMkLst>
          <pc:docMk/>
          <pc:sldMk cId="2494185343" sldId="2147478273"/>
        </pc:sldMkLst>
        <pc:spChg chg="del">
          <ac:chgData name="Nicolas Kirrmann" userId="82063de6-9c6f-4790-b8fa-98feff280277" providerId="ADAL" clId="{1226EB2C-5220-428D-97A0-E3E5F530F051}" dt="2023-12-06T10:26:35.312" v="6406" actId="478"/>
          <ac:spMkLst>
            <pc:docMk/>
            <pc:sldMk cId="2494185343" sldId="2147478273"/>
            <ac:spMk id="2" creationId="{121EF54D-C20F-6EB5-79AE-854CB3249FFF}"/>
          </ac:spMkLst>
        </pc:spChg>
        <pc:spChg chg="add del mod">
          <ac:chgData name="Nicolas Kirrmann" userId="82063de6-9c6f-4790-b8fa-98feff280277" providerId="ADAL" clId="{1226EB2C-5220-428D-97A0-E3E5F530F051}" dt="2023-12-05T22:17:05.087" v="4955" actId="478"/>
          <ac:spMkLst>
            <pc:docMk/>
            <pc:sldMk cId="2494185343" sldId="2147478273"/>
            <ac:spMk id="3" creationId="{15117B55-7E05-4B28-F53F-D1912A7F7833}"/>
          </ac:spMkLst>
        </pc:spChg>
        <pc:spChg chg="del mod">
          <ac:chgData name="Nicolas Kirrmann" userId="82063de6-9c6f-4790-b8fa-98feff280277" providerId="ADAL" clId="{1226EB2C-5220-428D-97A0-E3E5F530F051}" dt="2023-12-05T22:17:00.828" v="4954" actId="478"/>
          <ac:spMkLst>
            <pc:docMk/>
            <pc:sldMk cId="2494185343" sldId="2147478273"/>
            <ac:spMk id="4" creationId="{DA527390-0BBB-4380-A34D-FCCEA069EE82}"/>
          </ac:spMkLst>
        </pc:spChg>
        <pc:spChg chg="del mod">
          <ac:chgData name="Nicolas Kirrmann" userId="82063de6-9c6f-4790-b8fa-98feff280277" providerId="ADAL" clId="{1226EB2C-5220-428D-97A0-E3E5F530F051}" dt="2023-12-05T22:17:00.828" v="4954" actId="478"/>
          <ac:spMkLst>
            <pc:docMk/>
            <pc:sldMk cId="2494185343" sldId="2147478273"/>
            <ac:spMk id="5" creationId="{17F44D94-5975-4804-81B7-F815FAA049E1}"/>
          </ac:spMkLst>
        </pc:spChg>
        <pc:spChg chg="add del mod">
          <ac:chgData name="Nicolas Kirrmann" userId="82063de6-9c6f-4790-b8fa-98feff280277" providerId="ADAL" clId="{1226EB2C-5220-428D-97A0-E3E5F530F051}" dt="2023-12-05T22:17:05.087" v="4955" actId="478"/>
          <ac:spMkLst>
            <pc:docMk/>
            <pc:sldMk cId="2494185343" sldId="2147478273"/>
            <ac:spMk id="7" creationId="{A3B8EE09-D4F8-FAA9-BEE1-9BE06DF682E4}"/>
          </ac:spMkLst>
        </pc:spChg>
        <pc:spChg chg="add mod">
          <ac:chgData name="Nicolas Kirrmann" userId="82063de6-9c6f-4790-b8fa-98feff280277" providerId="ADAL" clId="{1226EB2C-5220-428D-97A0-E3E5F530F051}" dt="2023-12-06T07:38:24.028" v="5545" actId="20577"/>
          <ac:spMkLst>
            <pc:docMk/>
            <pc:sldMk cId="2494185343" sldId="2147478273"/>
            <ac:spMk id="8" creationId="{CB2A47C7-B5CD-7628-81BC-7CF66A61251D}"/>
          </ac:spMkLst>
        </pc:spChg>
        <pc:spChg chg="add del mod">
          <ac:chgData name="Nicolas Kirrmann" userId="82063de6-9c6f-4790-b8fa-98feff280277" providerId="ADAL" clId="{1226EB2C-5220-428D-97A0-E3E5F530F051}" dt="2023-12-06T07:28:59.261" v="5062" actId="478"/>
          <ac:spMkLst>
            <pc:docMk/>
            <pc:sldMk cId="2494185343" sldId="2147478273"/>
            <ac:spMk id="9" creationId="{E190BE3C-5E69-B332-3A26-D390F50FA3B4}"/>
          </ac:spMkLst>
        </pc:spChg>
        <pc:spChg chg="add del mod">
          <ac:chgData name="Nicolas Kirrmann" userId="82063de6-9c6f-4790-b8fa-98feff280277" providerId="ADAL" clId="{1226EB2C-5220-428D-97A0-E3E5F530F051}" dt="2023-12-06T07:29:04.295" v="5063" actId="478"/>
          <ac:spMkLst>
            <pc:docMk/>
            <pc:sldMk cId="2494185343" sldId="2147478273"/>
            <ac:spMk id="11" creationId="{26DDFCCA-9E32-90DF-9B92-5D562CFA7BCA}"/>
          </ac:spMkLst>
        </pc:spChg>
        <pc:spChg chg="mod">
          <ac:chgData name="Nicolas Kirrmann" userId="82063de6-9c6f-4790-b8fa-98feff280277" providerId="ADAL" clId="{1226EB2C-5220-428D-97A0-E3E5F530F051}" dt="2023-12-06T07:29:41.209" v="5081" actId="20577"/>
          <ac:spMkLst>
            <pc:docMk/>
            <pc:sldMk cId="2494185343" sldId="2147478273"/>
            <ac:spMk id="13" creationId="{067AAD38-C543-609F-8E01-94785CEA8E62}"/>
          </ac:spMkLst>
        </pc:spChg>
        <pc:spChg chg="mod">
          <ac:chgData name="Nicolas Kirrmann" userId="82063de6-9c6f-4790-b8fa-98feff280277" providerId="ADAL" clId="{1226EB2C-5220-428D-97A0-E3E5F530F051}" dt="2023-12-06T07:29:05.161" v="5064"/>
          <ac:spMkLst>
            <pc:docMk/>
            <pc:sldMk cId="2494185343" sldId="2147478273"/>
            <ac:spMk id="14" creationId="{A6F2A479-78DF-A479-624B-2DBC7AA44CE3}"/>
          </ac:spMkLst>
        </pc:spChg>
        <pc:spChg chg="mod">
          <ac:chgData name="Nicolas Kirrmann" userId="82063de6-9c6f-4790-b8fa-98feff280277" providerId="ADAL" clId="{1226EB2C-5220-428D-97A0-E3E5F530F051}" dt="2023-12-06T07:40:26.582" v="5586" actId="20577"/>
          <ac:spMkLst>
            <pc:docMk/>
            <pc:sldMk cId="2494185343" sldId="2147478273"/>
            <ac:spMk id="16" creationId="{CF8A4333-4459-404A-092C-CA41695A4D1C}"/>
          </ac:spMkLst>
        </pc:spChg>
        <pc:spChg chg="mod">
          <ac:chgData name="Nicolas Kirrmann" userId="82063de6-9c6f-4790-b8fa-98feff280277" providerId="ADAL" clId="{1226EB2C-5220-428D-97A0-E3E5F530F051}" dt="2023-12-06T07:37:27.161" v="5519" actId="33524"/>
          <ac:spMkLst>
            <pc:docMk/>
            <pc:sldMk cId="2494185343" sldId="2147478273"/>
            <ac:spMk id="17" creationId="{D526C446-10B4-D134-2828-F121DF6E6A51}"/>
          </ac:spMkLst>
        </pc:spChg>
        <pc:spChg chg="mod">
          <ac:chgData name="Nicolas Kirrmann" userId="82063de6-9c6f-4790-b8fa-98feff280277" providerId="ADAL" clId="{1226EB2C-5220-428D-97A0-E3E5F530F051}" dt="2023-12-06T07:40:16.778" v="5577" actId="20577"/>
          <ac:spMkLst>
            <pc:docMk/>
            <pc:sldMk cId="2494185343" sldId="2147478273"/>
            <ac:spMk id="19" creationId="{CD6B8AFA-CC5D-24E6-824F-EAED790798A4}"/>
          </ac:spMkLst>
        </pc:spChg>
        <pc:spChg chg="mod">
          <ac:chgData name="Nicolas Kirrmann" userId="82063de6-9c6f-4790-b8fa-98feff280277" providerId="ADAL" clId="{1226EB2C-5220-428D-97A0-E3E5F530F051}" dt="2023-12-06T07:51:19.061" v="5776" actId="5793"/>
          <ac:spMkLst>
            <pc:docMk/>
            <pc:sldMk cId="2494185343" sldId="2147478273"/>
            <ac:spMk id="20" creationId="{C48CB6AC-D8F6-BE86-EA80-7ADBF2F11119}"/>
          </ac:spMkLst>
        </pc:spChg>
        <pc:grpChg chg="add del mod">
          <ac:chgData name="Nicolas Kirrmann" userId="82063de6-9c6f-4790-b8fa-98feff280277" providerId="ADAL" clId="{1226EB2C-5220-428D-97A0-E3E5F530F051}" dt="2023-12-06T07:39:46.478" v="5547" actId="478"/>
          <ac:grpSpMkLst>
            <pc:docMk/>
            <pc:sldMk cId="2494185343" sldId="2147478273"/>
            <ac:grpSpMk id="12" creationId="{87EFFBD5-E798-7823-E59D-6314CB5C64BE}"/>
          </ac:grpSpMkLst>
        </pc:grpChg>
        <pc:grpChg chg="add mod">
          <ac:chgData name="Nicolas Kirrmann" userId="82063de6-9c6f-4790-b8fa-98feff280277" providerId="ADAL" clId="{1226EB2C-5220-428D-97A0-E3E5F530F051}" dt="2023-12-06T07:44:41.795" v="5625" actId="1037"/>
          <ac:grpSpMkLst>
            <pc:docMk/>
            <pc:sldMk cId="2494185343" sldId="2147478273"/>
            <ac:grpSpMk id="15" creationId="{AF086B21-F91C-604E-8F82-4023B9428EE5}"/>
          </ac:grpSpMkLst>
        </pc:grpChg>
        <pc:grpChg chg="add mod">
          <ac:chgData name="Nicolas Kirrmann" userId="82063de6-9c6f-4790-b8fa-98feff280277" providerId="ADAL" clId="{1226EB2C-5220-428D-97A0-E3E5F530F051}" dt="2023-12-06T07:45:16.537" v="5637" actId="1076"/>
          <ac:grpSpMkLst>
            <pc:docMk/>
            <pc:sldMk cId="2494185343" sldId="2147478273"/>
            <ac:grpSpMk id="18" creationId="{5D755773-2394-E78D-D246-DE435AED8C5F}"/>
          </ac:grpSpMkLst>
        </pc:grpChg>
        <pc:picChg chg="add mod">
          <ac:chgData name="Nicolas Kirrmann" userId="82063de6-9c6f-4790-b8fa-98feff280277" providerId="ADAL" clId="{1226EB2C-5220-428D-97A0-E3E5F530F051}" dt="2023-12-06T07:45:05.817" v="5634" actId="571"/>
          <ac:picMkLst>
            <pc:docMk/>
            <pc:sldMk cId="2494185343" sldId="2147478273"/>
            <ac:picMk id="21" creationId="{005EAEEC-A955-381E-FF87-0FEE8BDB136B}"/>
          </ac:picMkLst>
        </pc:picChg>
        <pc:picChg chg="add mod">
          <ac:chgData name="Nicolas Kirrmann" userId="82063de6-9c6f-4790-b8fa-98feff280277" providerId="ADAL" clId="{1226EB2C-5220-428D-97A0-E3E5F530F051}" dt="2023-12-06T07:45:09.204" v="5636" actId="571"/>
          <ac:picMkLst>
            <pc:docMk/>
            <pc:sldMk cId="2494185343" sldId="2147478273"/>
            <ac:picMk id="22" creationId="{C182E89D-34CB-9EDA-0D71-9930D80645DA}"/>
          </ac:picMkLst>
        </pc:picChg>
        <pc:picChg chg="add mod">
          <ac:chgData name="Nicolas Kirrmann" userId="82063de6-9c6f-4790-b8fa-98feff280277" providerId="ADAL" clId="{1226EB2C-5220-428D-97A0-E3E5F530F051}" dt="2023-12-06T07:29:09.367" v="5066" actId="1076"/>
          <ac:picMkLst>
            <pc:docMk/>
            <pc:sldMk cId="2494185343" sldId="2147478273"/>
            <ac:picMk id="4098" creationId="{34AC87C5-0361-50EF-D744-BBC35ABB7CBF}"/>
          </ac:picMkLst>
        </pc:picChg>
      </pc:sldChg>
      <pc:sldChg chg="addSp delSp modSp add mod modNotesTx">
        <pc:chgData name="Nicolas Kirrmann" userId="82063de6-9c6f-4790-b8fa-98feff280277" providerId="ADAL" clId="{1226EB2C-5220-428D-97A0-E3E5F530F051}" dt="2023-11-16T16:47:43.048" v="2208" actId="20577"/>
        <pc:sldMkLst>
          <pc:docMk/>
          <pc:sldMk cId="3106057067" sldId="2147478274"/>
        </pc:sldMkLst>
        <pc:spChg chg="add mod">
          <ac:chgData name="Nicolas Kirrmann" userId="82063de6-9c6f-4790-b8fa-98feff280277" providerId="ADAL" clId="{1226EB2C-5220-428D-97A0-E3E5F530F051}" dt="2023-11-16T16:43:16.224" v="1905" actId="20577"/>
          <ac:spMkLst>
            <pc:docMk/>
            <pc:sldMk cId="3106057067" sldId="2147478274"/>
            <ac:spMk id="2" creationId="{6B0DA734-4B7C-B1F5-5C4E-AEF522053DBE}"/>
          </ac:spMkLst>
        </pc:spChg>
        <pc:spChg chg="add mod">
          <ac:chgData name="Nicolas Kirrmann" userId="82063de6-9c6f-4790-b8fa-98feff280277" providerId="ADAL" clId="{1226EB2C-5220-428D-97A0-E3E5F530F051}" dt="2023-11-16T16:43:23.263" v="1908" actId="20577"/>
          <ac:spMkLst>
            <pc:docMk/>
            <pc:sldMk cId="3106057067" sldId="2147478274"/>
            <ac:spMk id="3" creationId="{131828E3-3E07-7291-6388-052CA9358358}"/>
          </ac:spMkLst>
        </pc:spChg>
        <pc:spChg chg="mod">
          <ac:chgData name="Nicolas Kirrmann" userId="82063de6-9c6f-4790-b8fa-98feff280277" providerId="ADAL" clId="{1226EB2C-5220-428D-97A0-E3E5F530F051}" dt="2023-11-16T16:42:10.778" v="1894" actId="20577"/>
          <ac:spMkLst>
            <pc:docMk/>
            <pc:sldMk cId="3106057067" sldId="2147478274"/>
            <ac:spMk id="4" creationId="{DA527390-0BBB-4380-A34D-FCCEA069EE82}"/>
          </ac:spMkLst>
        </pc:spChg>
        <pc:spChg chg="del mod">
          <ac:chgData name="Nicolas Kirrmann" userId="82063de6-9c6f-4790-b8fa-98feff280277" providerId="ADAL" clId="{1226EB2C-5220-428D-97A0-E3E5F530F051}" dt="2023-11-16T16:43:10.517" v="1899" actId="478"/>
          <ac:spMkLst>
            <pc:docMk/>
            <pc:sldMk cId="3106057067" sldId="2147478274"/>
            <ac:spMk id="5" creationId="{17F44D94-5975-4804-81B7-F815FAA049E1}"/>
          </ac:spMkLst>
        </pc:spChg>
        <pc:spChg chg="add mod">
          <ac:chgData name="Nicolas Kirrmann" userId="82063de6-9c6f-4790-b8fa-98feff280277" providerId="ADAL" clId="{1226EB2C-5220-428D-97A0-E3E5F530F051}" dt="2023-11-16T16:43:35.801" v="1925" actId="20577"/>
          <ac:spMkLst>
            <pc:docMk/>
            <pc:sldMk cId="3106057067" sldId="2147478274"/>
            <ac:spMk id="6" creationId="{3A6BA75D-F1F5-B6E8-6F29-DFEFC14DF8E3}"/>
          </ac:spMkLst>
        </pc:spChg>
        <pc:spChg chg="add mod">
          <ac:chgData name="Nicolas Kirrmann" userId="82063de6-9c6f-4790-b8fa-98feff280277" providerId="ADAL" clId="{1226EB2C-5220-428D-97A0-E3E5F530F051}" dt="2023-11-16T16:44:49.005" v="1959" actId="20577"/>
          <ac:spMkLst>
            <pc:docMk/>
            <pc:sldMk cId="3106057067" sldId="2147478274"/>
            <ac:spMk id="7" creationId="{BDF5CF6E-3712-DC4C-E342-10ED2AE4FC7E}"/>
          </ac:spMkLst>
        </pc:spChg>
        <pc:spChg chg="add mod">
          <ac:chgData name="Nicolas Kirrmann" userId="82063de6-9c6f-4790-b8fa-98feff280277" providerId="ADAL" clId="{1226EB2C-5220-428D-97A0-E3E5F530F051}" dt="2023-11-16T16:43:52.003" v="1933" actId="1076"/>
          <ac:spMkLst>
            <pc:docMk/>
            <pc:sldMk cId="3106057067" sldId="2147478274"/>
            <ac:spMk id="8" creationId="{E0FCDADB-1F9F-FE47-4DFA-828E6C741188}"/>
          </ac:spMkLst>
        </pc:spChg>
        <pc:spChg chg="add mod">
          <ac:chgData name="Nicolas Kirrmann" userId="82063de6-9c6f-4790-b8fa-98feff280277" providerId="ADAL" clId="{1226EB2C-5220-428D-97A0-E3E5F530F051}" dt="2023-11-16T16:44:44.578" v="1958" actId="14100"/>
          <ac:spMkLst>
            <pc:docMk/>
            <pc:sldMk cId="3106057067" sldId="2147478274"/>
            <ac:spMk id="9" creationId="{BE8B8637-712A-0C04-C1CE-930CAD984EF4}"/>
          </ac:spMkLst>
        </pc:spChg>
        <pc:spChg chg="add mod">
          <ac:chgData name="Nicolas Kirrmann" userId="82063de6-9c6f-4790-b8fa-98feff280277" providerId="ADAL" clId="{1226EB2C-5220-428D-97A0-E3E5F530F051}" dt="2023-11-16T16:44:41.025" v="1957" actId="14100"/>
          <ac:spMkLst>
            <pc:docMk/>
            <pc:sldMk cId="3106057067" sldId="2147478274"/>
            <ac:spMk id="10" creationId="{CC4FA2AA-A6E7-9773-2E9D-BCE3C07B6C10}"/>
          </ac:spMkLst>
        </pc:spChg>
      </pc:sldChg>
      <pc:sldChg chg="addSp delSp modSp mod modNotesTx">
        <pc:chgData name="Nicolas Kirrmann" userId="82063de6-9c6f-4790-b8fa-98feff280277" providerId="ADAL" clId="{1226EB2C-5220-428D-97A0-E3E5F530F051}" dt="2023-12-06T10:01:03.572" v="6345" actId="20577"/>
        <pc:sldMkLst>
          <pc:docMk/>
          <pc:sldMk cId="1723773893" sldId="2147478275"/>
        </pc:sldMkLst>
        <pc:spChg chg="del mod">
          <ac:chgData name="Nicolas Kirrmann" userId="82063de6-9c6f-4790-b8fa-98feff280277" providerId="ADAL" clId="{1226EB2C-5220-428D-97A0-E3E5F530F051}" dt="2023-12-05T21:01:25.963" v="3504" actId="478"/>
          <ac:spMkLst>
            <pc:docMk/>
            <pc:sldMk cId="1723773893" sldId="2147478275"/>
            <ac:spMk id="3" creationId="{9B2975A8-3294-46AB-D9EC-B932DB55CAD3}"/>
          </ac:spMkLst>
        </pc:spChg>
        <pc:spChg chg="add del mod">
          <ac:chgData name="Nicolas Kirrmann" userId="82063de6-9c6f-4790-b8fa-98feff280277" providerId="ADAL" clId="{1226EB2C-5220-428D-97A0-E3E5F530F051}" dt="2023-12-05T21:01:31.545" v="3505" actId="478"/>
          <ac:spMkLst>
            <pc:docMk/>
            <pc:sldMk cId="1723773893" sldId="2147478275"/>
            <ac:spMk id="5" creationId="{544E5912-B5FA-4098-3233-95760FE25C4A}"/>
          </ac:spMkLst>
        </pc:spChg>
        <pc:spChg chg="add del">
          <ac:chgData name="Nicolas Kirrmann" userId="82063de6-9c6f-4790-b8fa-98feff280277" providerId="ADAL" clId="{1226EB2C-5220-428D-97A0-E3E5F530F051}" dt="2023-12-05T21:02:41.186" v="3511" actId="22"/>
          <ac:spMkLst>
            <pc:docMk/>
            <pc:sldMk cId="1723773893" sldId="2147478275"/>
            <ac:spMk id="7" creationId="{0C9F3817-700C-62D9-D00D-2345DA644847}"/>
          </ac:spMkLst>
        </pc:spChg>
        <pc:spChg chg="add mod">
          <ac:chgData name="Nicolas Kirrmann" userId="82063de6-9c6f-4790-b8fa-98feff280277" providerId="ADAL" clId="{1226EB2C-5220-428D-97A0-E3E5F530F051}" dt="2023-12-05T21:05:39.246" v="3625" actId="403"/>
          <ac:spMkLst>
            <pc:docMk/>
            <pc:sldMk cId="1723773893" sldId="2147478275"/>
            <ac:spMk id="10" creationId="{548BCCD0-B979-4510-62BC-9646ED19D776}"/>
          </ac:spMkLst>
        </pc:spChg>
        <pc:picChg chg="add mod modCrop">
          <ac:chgData name="Nicolas Kirrmann" userId="82063de6-9c6f-4790-b8fa-98feff280277" providerId="ADAL" clId="{1226EB2C-5220-428D-97A0-E3E5F530F051}" dt="2023-12-06T09:40:46.804" v="5949" actId="732"/>
          <ac:picMkLst>
            <pc:docMk/>
            <pc:sldMk cId="1723773893" sldId="2147478275"/>
            <ac:picMk id="9" creationId="{781BBA5D-203B-9052-8877-9EC645F012F2}"/>
          </ac:picMkLst>
        </pc:picChg>
        <pc:picChg chg="add mod">
          <ac:chgData name="Nicolas Kirrmann" userId="82063de6-9c6f-4790-b8fa-98feff280277" providerId="ADAL" clId="{1226EB2C-5220-428D-97A0-E3E5F530F051}" dt="2023-12-05T21:27:25.596" v="3961" actId="1076"/>
          <ac:picMkLst>
            <pc:docMk/>
            <pc:sldMk cId="1723773893" sldId="2147478275"/>
            <ac:picMk id="12" creationId="{DB81A93A-B3B0-3153-C3DD-DC694444C6D6}"/>
          </ac:picMkLst>
        </pc:picChg>
        <pc:picChg chg="add del mod">
          <ac:chgData name="Nicolas Kirrmann" userId="82063de6-9c6f-4790-b8fa-98feff280277" providerId="ADAL" clId="{1226EB2C-5220-428D-97A0-E3E5F530F051}" dt="2023-12-05T21:03:30.095" v="3561" actId="1076"/>
          <ac:picMkLst>
            <pc:docMk/>
            <pc:sldMk cId="1723773893" sldId="2147478275"/>
            <ac:picMk id="1026" creationId="{12001D5E-78E8-81B2-6F61-1C1EDD4B860C}"/>
          </ac:picMkLst>
        </pc:picChg>
        <pc:picChg chg="add mod">
          <ac:chgData name="Nicolas Kirrmann" userId="82063de6-9c6f-4790-b8fa-98feff280277" providerId="ADAL" clId="{1226EB2C-5220-428D-97A0-E3E5F530F051}" dt="2023-12-05T21:03:23.103" v="3558" actId="1076"/>
          <ac:picMkLst>
            <pc:docMk/>
            <pc:sldMk cId="1723773893" sldId="2147478275"/>
            <ac:picMk id="1028" creationId="{BDD220ED-0149-14D1-2AF3-9ADDC54A425A}"/>
          </ac:picMkLst>
        </pc:picChg>
      </pc:sldChg>
      <pc:sldChg chg="addSp modSp add mod modShow">
        <pc:chgData name="Nicolas Kirrmann" userId="82063de6-9c6f-4790-b8fa-98feff280277" providerId="ADAL" clId="{1226EB2C-5220-428D-97A0-E3E5F530F051}" dt="2023-12-05T22:12:25.248" v="4938" actId="729"/>
        <pc:sldMkLst>
          <pc:docMk/>
          <pc:sldMk cId="2322735939" sldId="2147478276"/>
        </pc:sldMkLst>
        <pc:spChg chg="add mod">
          <ac:chgData name="Nicolas Kirrmann" userId="82063de6-9c6f-4790-b8fa-98feff280277" providerId="ADAL" clId="{1226EB2C-5220-428D-97A0-E3E5F530F051}" dt="2023-12-04T15:38:13.025" v="2808" actId="1076"/>
          <ac:spMkLst>
            <pc:docMk/>
            <pc:sldMk cId="2322735939" sldId="2147478276"/>
            <ac:spMk id="2" creationId="{D62CA6BA-F6F2-EC52-3271-4405C81AA243}"/>
          </ac:spMkLst>
        </pc:spChg>
      </pc:sldChg>
      <pc:sldChg chg="delSp modSp add mod modNotesTx">
        <pc:chgData name="Nicolas Kirrmann" userId="82063de6-9c6f-4790-b8fa-98feff280277" providerId="ADAL" clId="{1226EB2C-5220-428D-97A0-E3E5F530F051}" dt="2023-12-04T15:38:29.625" v="2821" actId="6549"/>
        <pc:sldMkLst>
          <pc:docMk/>
          <pc:sldMk cId="3023029341" sldId="2147478277"/>
        </pc:sldMkLst>
        <pc:spChg chg="del">
          <ac:chgData name="Nicolas Kirrmann" userId="82063de6-9c6f-4790-b8fa-98feff280277" providerId="ADAL" clId="{1226EB2C-5220-428D-97A0-E3E5F530F051}" dt="2023-12-04T15:38:27.465" v="2820" actId="478"/>
          <ac:spMkLst>
            <pc:docMk/>
            <pc:sldMk cId="3023029341" sldId="2147478277"/>
            <ac:spMk id="2" creationId="{6B0DA734-4B7C-B1F5-5C4E-AEF522053DBE}"/>
          </ac:spMkLst>
        </pc:spChg>
        <pc:spChg chg="del">
          <ac:chgData name="Nicolas Kirrmann" userId="82063de6-9c6f-4790-b8fa-98feff280277" providerId="ADAL" clId="{1226EB2C-5220-428D-97A0-E3E5F530F051}" dt="2023-12-04T15:38:27.465" v="2820" actId="478"/>
          <ac:spMkLst>
            <pc:docMk/>
            <pc:sldMk cId="3023029341" sldId="2147478277"/>
            <ac:spMk id="3" creationId="{131828E3-3E07-7291-6388-052CA9358358}"/>
          </ac:spMkLst>
        </pc:spChg>
        <pc:spChg chg="mod">
          <ac:chgData name="Nicolas Kirrmann" userId="82063de6-9c6f-4790-b8fa-98feff280277" providerId="ADAL" clId="{1226EB2C-5220-428D-97A0-E3E5F530F051}" dt="2023-12-04T15:38:24.800" v="2819" actId="20577"/>
          <ac:spMkLst>
            <pc:docMk/>
            <pc:sldMk cId="3023029341" sldId="2147478277"/>
            <ac:spMk id="4" creationId="{DA527390-0BBB-4380-A34D-FCCEA069EE82}"/>
          </ac:spMkLst>
        </pc:spChg>
        <pc:spChg chg="del">
          <ac:chgData name="Nicolas Kirrmann" userId="82063de6-9c6f-4790-b8fa-98feff280277" providerId="ADAL" clId="{1226EB2C-5220-428D-97A0-E3E5F530F051}" dt="2023-12-04T15:38:27.465" v="2820" actId="478"/>
          <ac:spMkLst>
            <pc:docMk/>
            <pc:sldMk cId="3023029341" sldId="2147478277"/>
            <ac:spMk id="6" creationId="{3A6BA75D-F1F5-B6E8-6F29-DFEFC14DF8E3}"/>
          </ac:spMkLst>
        </pc:spChg>
        <pc:spChg chg="del">
          <ac:chgData name="Nicolas Kirrmann" userId="82063de6-9c6f-4790-b8fa-98feff280277" providerId="ADAL" clId="{1226EB2C-5220-428D-97A0-E3E5F530F051}" dt="2023-12-04T15:38:27.465" v="2820" actId="478"/>
          <ac:spMkLst>
            <pc:docMk/>
            <pc:sldMk cId="3023029341" sldId="2147478277"/>
            <ac:spMk id="7" creationId="{BDF5CF6E-3712-DC4C-E342-10ED2AE4FC7E}"/>
          </ac:spMkLst>
        </pc:spChg>
        <pc:spChg chg="del">
          <ac:chgData name="Nicolas Kirrmann" userId="82063de6-9c6f-4790-b8fa-98feff280277" providerId="ADAL" clId="{1226EB2C-5220-428D-97A0-E3E5F530F051}" dt="2023-12-04T15:38:27.465" v="2820" actId="478"/>
          <ac:spMkLst>
            <pc:docMk/>
            <pc:sldMk cId="3023029341" sldId="2147478277"/>
            <ac:spMk id="8" creationId="{E0FCDADB-1F9F-FE47-4DFA-828E6C741188}"/>
          </ac:spMkLst>
        </pc:spChg>
        <pc:spChg chg="del">
          <ac:chgData name="Nicolas Kirrmann" userId="82063de6-9c6f-4790-b8fa-98feff280277" providerId="ADAL" clId="{1226EB2C-5220-428D-97A0-E3E5F530F051}" dt="2023-12-04T15:38:27.465" v="2820" actId="478"/>
          <ac:spMkLst>
            <pc:docMk/>
            <pc:sldMk cId="3023029341" sldId="2147478277"/>
            <ac:spMk id="9" creationId="{BE8B8637-712A-0C04-C1CE-930CAD984EF4}"/>
          </ac:spMkLst>
        </pc:spChg>
        <pc:spChg chg="del">
          <ac:chgData name="Nicolas Kirrmann" userId="82063de6-9c6f-4790-b8fa-98feff280277" providerId="ADAL" clId="{1226EB2C-5220-428D-97A0-E3E5F530F051}" dt="2023-12-04T15:38:27.465" v="2820" actId="478"/>
          <ac:spMkLst>
            <pc:docMk/>
            <pc:sldMk cId="3023029341" sldId="2147478277"/>
            <ac:spMk id="10" creationId="{CC4FA2AA-A6E7-9773-2E9D-BCE3C07B6C10}"/>
          </ac:spMkLst>
        </pc:spChg>
      </pc:sldChg>
      <pc:sldChg chg="addSp modSp add modNotesTx">
        <pc:chgData name="Nicolas Kirrmann" userId="82063de6-9c6f-4790-b8fa-98feff280277" providerId="ADAL" clId="{1226EB2C-5220-428D-97A0-E3E5F530F051}" dt="2023-12-06T08:16:43.802" v="5946" actId="1076"/>
        <pc:sldMkLst>
          <pc:docMk/>
          <pc:sldMk cId="364716860" sldId="2147478278"/>
        </pc:sldMkLst>
        <pc:picChg chg="mod">
          <ac:chgData name="Nicolas Kirrmann" userId="82063de6-9c6f-4790-b8fa-98feff280277" providerId="ADAL" clId="{1226EB2C-5220-428D-97A0-E3E5F530F051}" dt="2023-12-06T08:03:03.230" v="5777" actId="14100"/>
          <ac:picMkLst>
            <pc:docMk/>
            <pc:sldMk cId="364716860" sldId="2147478278"/>
            <ac:picMk id="3074" creationId="{C3C6DFCD-0029-E2A5-4980-4A1C39CF805B}"/>
          </ac:picMkLst>
        </pc:picChg>
        <pc:picChg chg="add mod">
          <ac:chgData name="Nicolas Kirrmann" userId="82063de6-9c6f-4790-b8fa-98feff280277" providerId="ADAL" clId="{1226EB2C-5220-428D-97A0-E3E5F530F051}" dt="2023-12-06T08:16:41.078" v="5945" actId="1076"/>
          <ac:picMkLst>
            <pc:docMk/>
            <pc:sldMk cId="364716860" sldId="2147478278"/>
            <ac:picMk id="5122" creationId="{91BDE22E-B3C8-43C6-5B20-1AF44730B1D3}"/>
          </ac:picMkLst>
        </pc:picChg>
        <pc:picChg chg="add mod">
          <ac:chgData name="Nicolas Kirrmann" userId="82063de6-9c6f-4790-b8fa-98feff280277" providerId="ADAL" clId="{1226EB2C-5220-428D-97A0-E3E5F530F051}" dt="2023-12-06T08:16:43.802" v="5946" actId="1076"/>
          <ac:picMkLst>
            <pc:docMk/>
            <pc:sldMk cId="364716860" sldId="2147478278"/>
            <ac:picMk id="5124" creationId="{B383E6F6-14A6-4429-EDB6-2C8E6FACC067}"/>
          </ac:picMkLst>
        </pc:picChg>
      </pc:sldChg>
      <pc:sldChg chg="addSp modSp add mod delAnim modAnim modNotesTx">
        <pc:chgData name="Nicolas Kirrmann" userId="82063de6-9c6f-4790-b8fa-98feff280277" providerId="ADAL" clId="{1226EB2C-5220-428D-97A0-E3E5F530F051}" dt="2023-12-06T13:11:14.073" v="6645" actId="20577"/>
        <pc:sldMkLst>
          <pc:docMk/>
          <pc:sldMk cId="1305027148" sldId="2147478280"/>
        </pc:sldMkLst>
        <pc:spChg chg="add mod">
          <ac:chgData name="Nicolas Kirrmann" userId="82063de6-9c6f-4790-b8fa-98feff280277" providerId="ADAL" clId="{1226EB2C-5220-428D-97A0-E3E5F530F051}" dt="2023-12-05T21:25:33.596" v="3943" actId="20577"/>
          <ac:spMkLst>
            <pc:docMk/>
            <pc:sldMk cId="1305027148" sldId="2147478280"/>
            <ac:spMk id="3" creationId="{CFDACB1D-D7E2-CFA0-AB9A-0E859FFB8C5F}"/>
          </ac:spMkLst>
        </pc:spChg>
        <pc:spChg chg="add mod">
          <ac:chgData name="Nicolas Kirrmann" userId="82063de6-9c6f-4790-b8fa-98feff280277" providerId="ADAL" clId="{1226EB2C-5220-428D-97A0-E3E5F530F051}" dt="2023-12-05T21:19:12.995" v="3706" actId="14100"/>
          <ac:spMkLst>
            <pc:docMk/>
            <pc:sldMk cId="1305027148" sldId="2147478280"/>
            <ac:spMk id="4" creationId="{0E0C3A64-ABCD-4563-25FA-7263E8D37EE5}"/>
          </ac:spMkLst>
        </pc:spChg>
        <pc:spChg chg="add mod">
          <ac:chgData name="Nicolas Kirrmann" userId="82063de6-9c6f-4790-b8fa-98feff280277" providerId="ADAL" clId="{1226EB2C-5220-428D-97A0-E3E5F530F051}" dt="2023-12-06T10:03:23.953" v="6348" actId="20577"/>
          <ac:spMkLst>
            <pc:docMk/>
            <pc:sldMk cId="1305027148" sldId="2147478280"/>
            <ac:spMk id="6" creationId="{E5C70857-E802-3939-E9B0-CFABF67B49B6}"/>
          </ac:spMkLst>
        </pc:spChg>
        <pc:spChg chg="add mod">
          <ac:chgData name="Nicolas Kirrmann" userId="82063de6-9c6f-4790-b8fa-98feff280277" providerId="ADAL" clId="{1226EB2C-5220-428D-97A0-E3E5F530F051}" dt="2023-12-05T21:31:08.891" v="4065" actId="20577"/>
          <ac:spMkLst>
            <pc:docMk/>
            <pc:sldMk cId="1305027148" sldId="2147478280"/>
            <ac:spMk id="8" creationId="{76930837-99B1-B671-E07D-DEC4F63FF2A2}"/>
          </ac:spMkLst>
        </pc:spChg>
        <pc:spChg chg="mod">
          <ac:chgData name="Nicolas Kirrmann" userId="82063de6-9c6f-4790-b8fa-98feff280277" providerId="ADAL" clId="{1226EB2C-5220-428D-97A0-E3E5F530F051}" dt="2023-12-05T21:25:38.324" v="3946" actId="20577"/>
          <ac:spMkLst>
            <pc:docMk/>
            <pc:sldMk cId="1305027148" sldId="2147478280"/>
            <ac:spMk id="10" creationId="{548BCCD0-B979-4510-62BC-9646ED19D776}"/>
          </ac:spMkLst>
        </pc:spChg>
        <pc:spChg chg="add mod">
          <ac:chgData name="Nicolas Kirrmann" userId="82063de6-9c6f-4790-b8fa-98feff280277" providerId="ADAL" clId="{1226EB2C-5220-428D-97A0-E3E5F530F051}" dt="2023-12-06T10:04:12.036" v="6374" actId="20577"/>
          <ac:spMkLst>
            <pc:docMk/>
            <pc:sldMk cId="1305027148" sldId="2147478280"/>
            <ac:spMk id="12" creationId="{DF975B4C-AE3B-435A-D069-D6360629F24C}"/>
          </ac:spMkLst>
        </pc:spChg>
        <pc:spChg chg="add mod ord">
          <ac:chgData name="Nicolas Kirrmann" userId="82063de6-9c6f-4790-b8fa-98feff280277" providerId="ADAL" clId="{1226EB2C-5220-428D-97A0-E3E5F530F051}" dt="2023-12-06T11:41:18.266" v="6408" actId="166"/>
          <ac:spMkLst>
            <pc:docMk/>
            <pc:sldMk cId="1305027148" sldId="2147478280"/>
            <ac:spMk id="13" creationId="{8798FE99-92BB-27B7-71B1-40D84D5EC2B1}"/>
          </ac:spMkLst>
        </pc:spChg>
        <pc:spChg chg="add mod ord">
          <ac:chgData name="Nicolas Kirrmann" userId="82063de6-9c6f-4790-b8fa-98feff280277" providerId="ADAL" clId="{1226EB2C-5220-428D-97A0-E3E5F530F051}" dt="2023-12-06T11:41:18.266" v="6408" actId="166"/>
          <ac:spMkLst>
            <pc:docMk/>
            <pc:sldMk cId="1305027148" sldId="2147478280"/>
            <ac:spMk id="14" creationId="{C2880F91-DB75-074E-EF8E-9950E8667C93}"/>
          </ac:spMkLst>
        </pc:spChg>
        <pc:grpChg chg="add">
          <ac:chgData name="Nicolas Kirrmann" userId="82063de6-9c6f-4790-b8fa-98feff280277" providerId="ADAL" clId="{1226EB2C-5220-428D-97A0-E3E5F530F051}" dt="2023-12-06T11:41:21.854" v="6409" actId="164"/>
          <ac:grpSpMkLst>
            <pc:docMk/>
            <pc:sldMk cId="1305027148" sldId="2147478280"/>
            <ac:grpSpMk id="15" creationId="{CE39EBB1-94C8-C46A-261D-0278E9469EBC}"/>
          </ac:grpSpMkLst>
        </pc:grpChg>
        <pc:picChg chg="mod modCrop">
          <ac:chgData name="Nicolas Kirrmann" userId="82063de6-9c6f-4790-b8fa-98feff280277" providerId="ADAL" clId="{1226EB2C-5220-428D-97A0-E3E5F530F051}" dt="2023-12-06T09:40:55.820" v="5950" actId="732"/>
          <ac:picMkLst>
            <pc:docMk/>
            <pc:sldMk cId="1305027148" sldId="2147478280"/>
            <ac:picMk id="9" creationId="{781BBA5D-203B-9052-8877-9EC645F012F2}"/>
          </ac:picMkLst>
        </pc:picChg>
      </pc:sldChg>
      <pc:sldChg chg="addSp modSp new mod ord modAnim modNotesTx">
        <pc:chgData name="Nicolas Kirrmann" userId="82063de6-9c6f-4790-b8fa-98feff280277" providerId="ADAL" clId="{1226EB2C-5220-428D-97A0-E3E5F530F051}" dt="2023-12-06T10:12:10.504" v="6405" actId="14100"/>
        <pc:sldMkLst>
          <pc:docMk/>
          <pc:sldMk cId="1460308416" sldId="2147478281"/>
        </pc:sldMkLst>
        <pc:spChg chg="add mod">
          <ac:chgData name="Nicolas Kirrmann" userId="82063de6-9c6f-4790-b8fa-98feff280277" providerId="ADAL" clId="{1226EB2C-5220-428D-97A0-E3E5F530F051}" dt="2023-12-05T21:45:22.078" v="4244" actId="20577"/>
          <ac:spMkLst>
            <pc:docMk/>
            <pc:sldMk cId="1460308416" sldId="2147478281"/>
            <ac:spMk id="4" creationId="{0F062B2A-91CE-6704-9433-8A8D4045A5BE}"/>
          </ac:spMkLst>
        </pc:spChg>
        <pc:spChg chg="add mod">
          <ac:chgData name="Nicolas Kirrmann" userId="82063de6-9c6f-4790-b8fa-98feff280277" providerId="ADAL" clId="{1226EB2C-5220-428D-97A0-E3E5F530F051}" dt="2023-12-05T22:05:02.803" v="4634" actId="1076"/>
          <ac:spMkLst>
            <pc:docMk/>
            <pc:sldMk cId="1460308416" sldId="2147478281"/>
            <ac:spMk id="5" creationId="{C9307660-BBC2-9579-E44D-FF6171A14504}"/>
          </ac:spMkLst>
        </pc:spChg>
        <pc:spChg chg="add mod">
          <ac:chgData name="Nicolas Kirrmann" userId="82063de6-9c6f-4790-b8fa-98feff280277" providerId="ADAL" clId="{1226EB2C-5220-428D-97A0-E3E5F530F051}" dt="2023-12-05T22:05:02.803" v="4634" actId="1076"/>
          <ac:spMkLst>
            <pc:docMk/>
            <pc:sldMk cId="1460308416" sldId="2147478281"/>
            <ac:spMk id="6" creationId="{38650A88-7491-F42D-112E-C2C37CE665D5}"/>
          </ac:spMkLst>
        </pc:spChg>
        <pc:spChg chg="add mod">
          <ac:chgData name="Nicolas Kirrmann" userId="82063de6-9c6f-4790-b8fa-98feff280277" providerId="ADAL" clId="{1226EB2C-5220-428D-97A0-E3E5F530F051}" dt="2023-12-05T22:05:02.803" v="4634" actId="1076"/>
          <ac:spMkLst>
            <pc:docMk/>
            <pc:sldMk cId="1460308416" sldId="2147478281"/>
            <ac:spMk id="7" creationId="{22F23E44-5F7B-8510-4B02-FDAF7D4C8BFF}"/>
          </ac:spMkLst>
        </pc:spChg>
        <pc:spChg chg="add mod">
          <ac:chgData name="Nicolas Kirrmann" userId="82063de6-9c6f-4790-b8fa-98feff280277" providerId="ADAL" clId="{1226EB2C-5220-428D-97A0-E3E5F530F051}" dt="2023-12-05T22:05:02.803" v="4634" actId="1076"/>
          <ac:spMkLst>
            <pc:docMk/>
            <pc:sldMk cId="1460308416" sldId="2147478281"/>
            <ac:spMk id="9" creationId="{B7CD2BD6-5E2E-E5B0-E6F7-CE4E90C956E1}"/>
          </ac:spMkLst>
        </pc:spChg>
        <pc:spChg chg="add mod">
          <ac:chgData name="Nicolas Kirrmann" userId="82063de6-9c6f-4790-b8fa-98feff280277" providerId="ADAL" clId="{1226EB2C-5220-428D-97A0-E3E5F530F051}" dt="2023-12-05T22:05:02.803" v="4634" actId="1076"/>
          <ac:spMkLst>
            <pc:docMk/>
            <pc:sldMk cId="1460308416" sldId="2147478281"/>
            <ac:spMk id="11" creationId="{12C078FE-5DB7-AB1F-6A69-03DD050BEED1}"/>
          </ac:spMkLst>
        </pc:spChg>
        <pc:spChg chg="add mod">
          <ac:chgData name="Nicolas Kirrmann" userId="82063de6-9c6f-4790-b8fa-98feff280277" providerId="ADAL" clId="{1226EB2C-5220-428D-97A0-E3E5F530F051}" dt="2023-12-06T10:11:40.497" v="6402" actId="20577"/>
          <ac:spMkLst>
            <pc:docMk/>
            <pc:sldMk cId="1460308416" sldId="2147478281"/>
            <ac:spMk id="13" creationId="{1475E901-2E81-47A1-128C-54BF17254D52}"/>
          </ac:spMkLst>
        </pc:spChg>
        <pc:spChg chg="add mod">
          <ac:chgData name="Nicolas Kirrmann" userId="82063de6-9c6f-4790-b8fa-98feff280277" providerId="ADAL" clId="{1226EB2C-5220-428D-97A0-E3E5F530F051}" dt="2023-12-05T21:57:35.387" v="4598" actId="313"/>
          <ac:spMkLst>
            <pc:docMk/>
            <pc:sldMk cId="1460308416" sldId="2147478281"/>
            <ac:spMk id="14" creationId="{15E8C4DC-2845-FCB0-2320-9BFEE8AC0B77}"/>
          </ac:spMkLst>
        </pc:spChg>
        <pc:grpChg chg="add mod">
          <ac:chgData name="Nicolas Kirrmann" userId="82063de6-9c6f-4790-b8fa-98feff280277" providerId="ADAL" clId="{1226EB2C-5220-428D-97A0-E3E5F530F051}" dt="2023-12-06T10:12:10.504" v="6405" actId="14100"/>
          <ac:grpSpMkLst>
            <pc:docMk/>
            <pc:sldMk cId="1460308416" sldId="2147478281"/>
            <ac:grpSpMk id="15" creationId="{4B10B4FC-3589-E85D-CBE5-B13DBBD28973}"/>
          </ac:grpSpMkLst>
        </pc:grpChg>
        <pc:grpChg chg="add mod">
          <ac:chgData name="Nicolas Kirrmann" userId="82063de6-9c6f-4790-b8fa-98feff280277" providerId="ADAL" clId="{1226EB2C-5220-428D-97A0-E3E5F530F051}" dt="2023-12-06T10:12:07.745" v="6404" actId="14100"/>
          <ac:grpSpMkLst>
            <pc:docMk/>
            <pc:sldMk cId="1460308416" sldId="2147478281"/>
            <ac:grpSpMk id="16" creationId="{9C0359C4-EE90-7401-D290-F189320F2BA8}"/>
          </ac:grpSpMkLst>
        </pc:grpChg>
        <pc:grpChg chg="add mod">
          <ac:chgData name="Nicolas Kirrmann" userId="82063de6-9c6f-4790-b8fa-98feff280277" providerId="ADAL" clId="{1226EB2C-5220-428D-97A0-E3E5F530F051}" dt="2023-12-06T10:12:04.367" v="6403" actId="14100"/>
          <ac:grpSpMkLst>
            <pc:docMk/>
            <pc:sldMk cId="1460308416" sldId="2147478281"/>
            <ac:grpSpMk id="17" creationId="{682E0D74-4B45-4FE8-3D75-ECAA668870D9}"/>
          </ac:grpSpMkLst>
        </pc:grpChg>
        <pc:picChg chg="add mod">
          <ac:chgData name="Nicolas Kirrmann" userId="82063de6-9c6f-4790-b8fa-98feff280277" providerId="ADAL" clId="{1226EB2C-5220-428D-97A0-E3E5F530F051}" dt="2023-12-06T09:40:12.433" v="5948" actId="732"/>
          <ac:picMkLst>
            <pc:docMk/>
            <pc:sldMk cId="1460308416" sldId="2147478281"/>
            <ac:picMk id="2050" creationId="{83AFBD94-E11F-207E-B0F4-D8B322F72A0C}"/>
          </ac:picMkLst>
        </pc:picChg>
      </pc:sldChg>
      <pc:sldChg chg="addSp delSp modSp add mod modAnim">
        <pc:chgData name="Nicolas Kirrmann" userId="82063de6-9c6f-4790-b8fa-98feff280277" providerId="ADAL" clId="{1226EB2C-5220-428D-97A0-E3E5F530F051}" dt="2023-12-05T22:14:34.469" v="4952" actId="20577"/>
        <pc:sldMkLst>
          <pc:docMk/>
          <pc:sldMk cId="2470780790" sldId="2147478282"/>
        </pc:sldMkLst>
        <pc:spChg chg="del">
          <ac:chgData name="Nicolas Kirrmann" userId="82063de6-9c6f-4790-b8fa-98feff280277" providerId="ADAL" clId="{1226EB2C-5220-428D-97A0-E3E5F530F051}" dt="2023-12-05T22:08:56.786" v="4663" actId="478"/>
          <ac:spMkLst>
            <pc:docMk/>
            <pc:sldMk cId="2470780790" sldId="2147478282"/>
            <ac:spMk id="2" creationId="{3749FC19-53EE-9BF4-446B-2C6F3A7114FE}"/>
          </ac:spMkLst>
        </pc:spChg>
        <pc:spChg chg="del">
          <ac:chgData name="Nicolas Kirrmann" userId="82063de6-9c6f-4790-b8fa-98feff280277" providerId="ADAL" clId="{1226EB2C-5220-428D-97A0-E3E5F530F051}" dt="2023-12-05T22:08:46.931" v="4661" actId="478"/>
          <ac:spMkLst>
            <pc:docMk/>
            <pc:sldMk cId="2470780790" sldId="2147478282"/>
            <ac:spMk id="3" creationId="{C556CB9E-EC3B-CBED-244A-4309625D30CC}"/>
          </ac:spMkLst>
        </pc:spChg>
        <pc:spChg chg="mod">
          <ac:chgData name="Nicolas Kirrmann" userId="82063de6-9c6f-4790-b8fa-98feff280277" providerId="ADAL" clId="{1226EB2C-5220-428D-97A0-E3E5F530F051}" dt="2023-12-05T22:09:04.707" v="4664" actId="1076"/>
          <ac:spMkLst>
            <pc:docMk/>
            <pc:sldMk cId="2470780790" sldId="2147478282"/>
            <ac:spMk id="4" creationId="{0F062B2A-91CE-6704-9433-8A8D4045A5BE}"/>
          </ac:spMkLst>
        </pc:spChg>
        <pc:spChg chg="del">
          <ac:chgData name="Nicolas Kirrmann" userId="82063de6-9c6f-4790-b8fa-98feff280277" providerId="ADAL" clId="{1226EB2C-5220-428D-97A0-E3E5F530F051}" dt="2023-12-05T22:08:01.551" v="4650" actId="478"/>
          <ac:spMkLst>
            <pc:docMk/>
            <pc:sldMk cId="2470780790" sldId="2147478282"/>
            <ac:spMk id="5" creationId="{C9307660-BBC2-9579-E44D-FF6171A14504}"/>
          </ac:spMkLst>
        </pc:spChg>
        <pc:spChg chg="del">
          <ac:chgData name="Nicolas Kirrmann" userId="82063de6-9c6f-4790-b8fa-98feff280277" providerId="ADAL" clId="{1226EB2C-5220-428D-97A0-E3E5F530F051}" dt="2023-12-05T22:08:01.551" v="4650" actId="478"/>
          <ac:spMkLst>
            <pc:docMk/>
            <pc:sldMk cId="2470780790" sldId="2147478282"/>
            <ac:spMk id="6" creationId="{38650A88-7491-F42D-112E-C2C37CE665D5}"/>
          </ac:spMkLst>
        </pc:spChg>
        <pc:spChg chg="del">
          <ac:chgData name="Nicolas Kirrmann" userId="82063de6-9c6f-4790-b8fa-98feff280277" providerId="ADAL" clId="{1226EB2C-5220-428D-97A0-E3E5F530F051}" dt="2023-12-05T22:08:01.551" v="4650" actId="478"/>
          <ac:spMkLst>
            <pc:docMk/>
            <pc:sldMk cId="2470780790" sldId="2147478282"/>
            <ac:spMk id="7" creationId="{22F23E44-5F7B-8510-4B02-FDAF7D4C8BFF}"/>
          </ac:spMkLst>
        </pc:spChg>
        <pc:spChg chg="del">
          <ac:chgData name="Nicolas Kirrmann" userId="82063de6-9c6f-4790-b8fa-98feff280277" providerId="ADAL" clId="{1226EB2C-5220-428D-97A0-E3E5F530F051}" dt="2023-12-05T22:08:01.551" v="4650" actId="478"/>
          <ac:spMkLst>
            <pc:docMk/>
            <pc:sldMk cId="2470780790" sldId="2147478282"/>
            <ac:spMk id="9" creationId="{B7CD2BD6-5E2E-E5B0-E6F7-CE4E90C956E1}"/>
          </ac:spMkLst>
        </pc:spChg>
        <pc:spChg chg="del">
          <ac:chgData name="Nicolas Kirrmann" userId="82063de6-9c6f-4790-b8fa-98feff280277" providerId="ADAL" clId="{1226EB2C-5220-428D-97A0-E3E5F530F051}" dt="2023-12-05T22:08:01.551" v="4650" actId="478"/>
          <ac:spMkLst>
            <pc:docMk/>
            <pc:sldMk cId="2470780790" sldId="2147478282"/>
            <ac:spMk id="11" creationId="{12C078FE-5DB7-AB1F-6A69-03DD050BEED1}"/>
          </ac:spMkLst>
        </pc:spChg>
        <pc:spChg chg="del">
          <ac:chgData name="Nicolas Kirrmann" userId="82063de6-9c6f-4790-b8fa-98feff280277" providerId="ADAL" clId="{1226EB2C-5220-428D-97A0-E3E5F530F051}" dt="2023-12-05T22:08:01.551" v="4650" actId="478"/>
          <ac:spMkLst>
            <pc:docMk/>
            <pc:sldMk cId="2470780790" sldId="2147478282"/>
            <ac:spMk id="13" creationId="{1475E901-2E81-47A1-128C-54BF17254D52}"/>
          </ac:spMkLst>
        </pc:spChg>
        <pc:spChg chg="mod">
          <ac:chgData name="Nicolas Kirrmann" userId="82063de6-9c6f-4790-b8fa-98feff280277" providerId="ADAL" clId="{1226EB2C-5220-428D-97A0-E3E5F530F051}" dt="2023-12-05T22:14:34.469" v="4952" actId="20577"/>
          <ac:spMkLst>
            <pc:docMk/>
            <pc:sldMk cId="2470780790" sldId="2147478282"/>
            <ac:spMk id="14" creationId="{15E8C4DC-2845-FCB0-2320-9BFEE8AC0B77}"/>
          </ac:spMkLst>
        </pc:spChg>
        <pc:spChg chg="add mod">
          <ac:chgData name="Nicolas Kirrmann" userId="82063de6-9c6f-4790-b8fa-98feff280277" providerId="ADAL" clId="{1226EB2C-5220-428D-97A0-E3E5F530F051}" dt="2023-12-05T22:08:19.102" v="4653" actId="1076"/>
          <ac:spMkLst>
            <pc:docMk/>
            <pc:sldMk cId="2470780790" sldId="2147478282"/>
            <ac:spMk id="28" creationId="{4DC35858-B391-EF27-E258-2060FED25EE8}"/>
          </ac:spMkLst>
        </pc:spChg>
        <pc:spChg chg="add mod">
          <ac:chgData name="Nicolas Kirrmann" userId="82063de6-9c6f-4790-b8fa-98feff280277" providerId="ADAL" clId="{1226EB2C-5220-428D-97A0-E3E5F530F051}" dt="2023-12-05T22:08:19.102" v="4653" actId="1076"/>
          <ac:spMkLst>
            <pc:docMk/>
            <pc:sldMk cId="2470780790" sldId="2147478282"/>
            <ac:spMk id="29" creationId="{5D4A6EE2-413B-45DC-6989-3B1B3663013E}"/>
          </ac:spMkLst>
        </pc:spChg>
        <pc:spChg chg="add mod">
          <ac:chgData name="Nicolas Kirrmann" userId="82063de6-9c6f-4790-b8fa-98feff280277" providerId="ADAL" clId="{1226EB2C-5220-428D-97A0-E3E5F530F051}" dt="2023-12-05T22:08:19.102" v="4653" actId="1076"/>
          <ac:spMkLst>
            <pc:docMk/>
            <pc:sldMk cId="2470780790" sldId="2147478282"/>
            <ac:spMk id="30" creationId="{167655B5-3A3F-7C00-95C5-EB2E216B77A0}"/>
          </ac:spMkLst>
        </pc:spChg>
        <pc:spChg chg="add mod">
          <ac:chgData name="Nicolas Kirrmann" userId="82063de6-9c6f-4790-b8fa-98feff280277" providerId="ADAL" clId="{1226EB2C-5220-428D-97A0-E3E5F530F051}" dt="2023-12-05T22:08:19.102" v="4653" actId="1076"/>
          <ac:spMkLst>
            <pc:docMk/>
            <pc:sldMk cId="2470780790" sldId="2147478282"/>
            <ac:spMk id="31" creationId="{39559A30-AE17-23F6-D2D3-AE740689A7AE}"/>
          </ac:spMkLst>
        </pc:spChg>
        <pc:spChg chg="add mod">
          <ac:chgData name="Nicolas Kirrmann" userId="82063de6-9c6f-4790-b8fa-98feff280277" providerId="ADAL" clId="{1226EB2C-5220-428D-97A0-E3E5F530F051}" dt="2023-12-05T22:08:19.102" v="4653" actId="1076"/>
          <ac:spMkLst>
            <pc:docMk/>
            <pc:sldMk cId="2470780790" sldId="2147478282"/>
            <ac:spMk id="32" creationId="{13505746-E820-9C74-422F-B1EADF3C5AE9}"/>
          </ac:spMkLst>
        </pc:spChg>
        <pc:spChg chg="add mod">
          <ac:chgData name="Nicolas Kirrmann" userId="82063de6-9c6f-4790-b8fa-98feff280277" providerId="ADAL" clId="{1226EB2C-5220-428D-97A0-E3E5F530F051}" dt="2023-12-05T22:08:19.102" v="4653" actId="1076"/>
          <ac:spMkLst>
            <pc:docMk/>
            <pc:sldMk cId="2470780790" sldId="2147478282"/>
            <ac:spMk id="33" creationId="{A436CFED-E00E-4255-F382-D758BD62566A}"/>
          </ac:spMkLst>
        </pc:spChg>
        <pc:spChg chg="add 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34" creationId="{7C48B385-C8AA-91F2-0EE3-51B3609851FF}"/>
          </ac:spMkLst>
        </pc:spChg>
        <pc:spChg chg="add mod">
          <ac:chgData name="Nicolas Kirrmann" userId="82063de6-9c6f-4790-b8fa-98feff280277" providerId="ADAL" clId="{1226EB2C-5220-428D-97A0-E3E5F530F051}" dt="2023-12-05T22:09:28.531" v="4666" actId="208"/>
          <ac:spMkLst>
            <pc:docMk/>
            <pc:sldMk cId="2470780790" sldId="2147478282"/>
            <ac:spMk id="35" creationId="{4953CAB7-DFD8-4604-8601-15FB86BC869D}"/>
          </ac:spMkLst>
        </pc:spChg>
        <pc:spChg chg="add 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36" creationId="{4BA558F0-84F5-78D6-ACC2-373B91C266BC}"/>
          </ac:spMkLst>
        </pc:spChg>
        <pc:spChg chg="add 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37" creationId="{92E0816E-0DBC-0F79-1C0C-D2EFC6C9E5D0}"/>
          </ac:spMkLst>
        </pc:spChg>
        <pc:spChg chg="add 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38" creationId="{381A9932-F60C-7732-9866-51183B8A76AE}"/>
          </ac:spMkLst>
        </pc:spChg>
        <pc:spChg chg="add 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39" creationId="{D78E42D9-CD21-1044-D62C-0A5055CA37CB}"/>
          </ac:spMkLst>
        </pc:spChg>
        <pc:spChg chg="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41" creationId="{CDE5289D-AAFC-887B-24E3-421E5EEDCA37}"/>
          </ac:spMkLst>
        </pc:spChg>
        <pc:spChg chg="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44" creationId="{A54C805C-DDAD-C3A6-103B-D0DEA3175DEC}"/>
          </ac:spMkLst>
        </pc:spChg>
        <pc:spChg chg="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47" creationId="{9BA72539-E835-15CA-6114-351DB1B94B86}"/>
          </ac:spMkLst>
        </pc:spChg>
        <pc:spChg chg="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50" creationId="{FB17815B-FF66-D757-8555-A415CC821A03}"/>
          </ac:spMkLst>
        </pc:spChg>
        <pc:spChg chg="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53" creationId="{7E1E22DF-F38F-5DF2-A724-16344503F315}"/>
          </ac:spMkLst>
        </pc:spChg>
        <pc:spChg chg="mod">
          <ac:chgData name="Nicolas Kirrmann" userId="82063de6-9c6f-4790-b8fa-98feff280277" providerId="ADAL" clId="{1226EB2C-5220-428D-97A0-E3E5F530F051}" dt="2023-12-05T22:09:24.954" v="4665" actId="208"/>
          <ac:spMkLst>
            <pc:docMk/>
            <pc:sldMk cId="2470780790" sldId="2147478282"/>
            <ac:spMk id="56" creationId="{3263300C-1D0A-A34C-14D4-7B26E575BAC8}"/>
          </ac:spMkLst>
        </pc:spChg>
        <pc:spChg chg="add mod ord">
          <ac:chgData name="Nicolas Kirrmann" userId="82063de6-9c6f-4790-b8fa-98feff280277" providerId="ADAL" clId="{1226EB2C-5220-428D-97A0-E3E5F530F051}" dt="2023-12-05T22:08:38.071" v="4659" actId="167"/>
          <ac:spMkLst>
            <pc:docMk/>
            <pc:sldMk cId="2470780790" sldId="2147478282"/>
            <ac:spMk id="2048" creationId="{E0B03C82-CD33-1B0A-71E3-BAD81DE13858}"/>
          </ac:spMkLst>
        </pc:spChg>
        <pc:grpChg chg="add mod">
          <ac:chgData name="Nicolas Kirrmann" userId="82063de6-9c6f-4790-b8fa-98feff280277" providerId="ADAL" clId="{1226EB2C-5220-428D-97A0-E3E5F530F051}" dt="2023-12-05T22:08:19.102" v="4653" actId="1076"/>
          <ac:grpSpMkLst>
            <pc:docMk/>
            <pc:sldMk cId="2470780790" sldId="2147478282"/>
            <ac:grpSpMk id="40" creationId="{E755B29D-E4BE-7A69-098F-DFE480F72536}"/>
          </ac:grpSpMkLst>
        </pc:grpChg>
        <pc:grpChg chg="add mod">
          <ac:chgData name="Nicolas Kirrmann" userId="82063de6-9c6f-4790-b8fa-98feff280277" providerId="ADAL" clId="{1226EB2C-5220-428D-97A0-E3E5F530F051}" dt="2023-12-05T22:08:19.102" v="4653" actId="1076"/>
          <ac:grpSpMkLst>
            <pc:docMk/>
            <pc:sldMk cId="2470780790" sldId="2147478282"/>
            <ac:grpSpMk id="43" creationId="{0AC66323-2B0A-498B-828F-40D469B3863C}"/>
          </ac:grpSpMkLst>
        </pc:grpChg>
        <pc:grpChg chg="add mod">
          <ac:chgData name="Nicolas Kirrmann" userId="82063de6-9c6f-4790-b8fa-98feff280277" providerId="ADAL" clId="{1226EB2C-5220-428D-97A0-E3E5F530F051}" dt="2023-12-05T22:08:19.102" v="4653" actId="1076"/>
          <ac:grpSpMkLst>
            <pc:docMk/>
            <pc:sldMk cId="2470780790" sldId="2147478282"/>
            <ac:grpSpMk id="46" creationId="{74C21BB0-B166-094B-4D1B-841E326375E0}"/>
          </ac:grpSpMkLst>
        </pc:grpChg>
        <pc:grpChg chg="add mod">
          <ac:chgData name="Nicolas Kirrmann" userId="82063de6-9c6f-4790-b8fa-98feff280277" providerId="ADAL" clId="{1226EB2C-5220-428D-97A0-E3E5F530F051}" dt="2023-12-05T22:08:19.102" v="4653" actId="1076"/>
          <ac:grpSpMkLst>
            <pc:docMk/>
            <pc:sldMk cId="2470780790" sldId="2147478282"/>
            <ac:grpSpMk id="49" creationId="{1262762C-81D7-99E9-84DE-C7BEF661DE9B}"/>
          </ac:grpSpMkLst>
        </pc:grpChg>
        <pc:grpChg chg="add mod">
          <ac:chgData name="Nicolas Kirrmann" userId="82063de6-9c6f-4790-b8fa-98feff280277" providerId="ADAL" clId="{1226EB2C-5220-428D-97A0-E3E5F530F051}" dt="2023-12-05T22:08:19.102" v="4653" actId="1076"/>
          <ac:grpSpMkLst>
            <pc:docMk/>
            <pc:sldMk cId="2470780790" sldId="2147478282"/>
            <ac:grpSpMk id="52" creationId="{55541506-4CB5-9075-6776-C8F07F62BF0C}"/>
          </ac:grpSpMkLst>
        </pc:grpChg>
        <pc:grpChg chg="add mod">
          <ac:chgData name="Nicolas Kirrmann" userId="82063de6-9c6f-4790-b8fa-98feff280277" providerId="ADAL" clId="{1226EB2C-5220-428D-97A0-E3E5F530F051}" dt="2023-12-05T22:08:19.102" v="4653" actId="1076"/>
          <ac:grpSpMkLst>
            <pc:docMk/>
            <pc:sldMk cId="2470780790" sldId="2147478282"/>
            <ac:grpSpMk id="55" creationId="{48582493-2580-080C-3F93-7C6E5EF01046}"/>
          </ac:grpSpMkLst>
        </pc:grpChg>
        <pc:picChg chg="mod">
          <ac:chgData name="Nicolas Kirrmann" userId="82063de6-9c6f-4790-b8fa-98feff280277" providerId="ADAL" clId="{1226EB2C-5220-428D-97A0-E3E5F530F051}" dt="2023-12-05T22:14:01.790" v="4945" actId="2085"/>
          <ac:picMkLst>
            <pc:docMk/>
            <pc:sldMk cId="2470780790" sldId="2147478282"/>
            <ac:picMk id="42" creationId="{56F2FF61-26DC-5852-7ADD-F898C2781023}"/>
          </ac:picMkLst>
        </pc:picChg>
        <pc:picChg chg="mod">
          <ac:chgData name="Nicolas Kirrmann" userId="82063de6-9c6f-4790-b8fa-98feff280277" providerId="ADAL" clId="{1226EB2C-5220-428D-97A0-E3E5F530F051}" dt="2023-12-05T22:14:09.667" v="4948" actId="2085"/>
          <ac:picMkLst>
            <pc:docMk/>
            <pc:sldMk cId="2470780790" sldId="2147478282"/>
            <ac:picMk id="45" creationId="{539F5325-94C6-7E76-7DF4-1D4B917ED28A}"/>
          </ac:picMkLst>
        </pc:picChg>
        <pc:picChg chg="mod">
          <ac:chgData name="Nicolas Kirrmann" userId="82063de6-9c6f-4790-b8fa-98feff280277" providerId="ADAL" clId="{1226EB2C-5220-428D-97A0-E3E5F530F051}" dt="2023-12-05T22:14:11.511" v="4949" actId="2085"/>
          <ac:picMkLst>
            <pc:docMk/>
            <pc:sldMk cId="2470780790" sldId="2147478282"/>
            <ac:picMk id="48" creationId="{B5F0F889-0BD6-7F3C-4E2C-FF957240015E}"/>
          </ac:picMkLst>
        </pc:picChg>
        <pc:picChg chg="mod">
          <ac:chgData name="Nicolas Kirrmann" userId="82063de6-9c6f-4790-b8fa-98feff280277" providerId="ADAL" clId="{1226EB2C-5220-428D-97A0-E3E5F530F051}" dt="2023-12-05T22:14:05.313" v="4946" actId="2085"/>
          <ac:picMkLst>
            <pc:docMk/>
            <pc:sldMk cId="2470780790" sldId="2147478282"/>
            <ac:picMk id="51" creationId="{FF79E16B-28DC-ED8A-3D0D-999FBAB1C9E6}"/>
          </ac:picMkLst>
        </pc:picChg>
        <pc:picChg chg="mod">
          <ac:chgData name="Nicolas Kirrmann" userId="82063de6-9c6f-4790-b8fa-98feff280277" providerId="ADAL" clId="{1226EB2C-5220-428D-97A0-E3E5F530F051}" dt="2023-12-05T22:14:13.534" v="4950" actId="2085"/>
          <ac:picMkLst>
            <pc:docMk/>
            <pc:sldMk cId="2470780790" sldId="2147478282"/>
            <ac:picMk id="54" creationId="{B0107710-F14F-D6A4-F1C9-A14F13F66CB2}"/>
          </ac:picMkLst>
        </pc:picChg>
        <pc:picChg chg="mod">
          <ac:chgData name="Nicolas Kirrmann" userId="82063de6-9c6f-4790-b8fa-98feff280277" providerId="ADAL" clId="{1226EB2C-5220-428D-97A0-E3E5F530F051}" dt="2023-12-05T22:14:07.618" v="4947" actId="2085"/>
          <ac:picMkLst>
            <pc:docMk/>
            <pc:sldMk cId="2470780790" sldId="2147478282"/>
            <ac:picMk id="57" creationId="{1E6E1F58-D9F3-27AA-D6D0-C8008A2389FD}"/>
          </ac:picMkLst>
        </pc:picChg>
        <pc:picChg chg="add mod">
          <ac:chgData name="Nicolas Kirrmann" userId="82063de6-9c6f-4790-b8fa-98feff280277" providerId="ADAL" clId="{1226EB2C-5220-428D-97A0-E3E5F530F051}" dt="2023-12-05T22:08:19.102" v="4653" actId="1076"/>
          <ac:picMkLst>
            <pc:docMk/>
            <pc:sldMk cId="2470780790" sldId="2147478282"/>
            <ac:picMk id="58" creationId="{0E271E5A-C383-1919-628C-2FF3CD38E213}"/>
          </ac:picMkLst>
        </pc:picChg>
        <pc:picChg chg="add mod">
          <ac:chgData name="Nicolas Kirrmann" userId="82063de6-9c6f-4790-b8fa-98feff280277" providerId="ADAL" clId="{1226EB2C-5220-428D-97A0-E3E5F530F051}" dt="2023-12-05T22:08:19.102" v="4653" actId="1076"/>
          <ac:picMkLst>
            <pc:docMk/>
            <pc:sldMk cId="2470780790" sldId="2147478282"/>
            <ac:picMk id="59" creationId="{D96CEA91-F5C1-70CE-8FD1-956BAF589871}"/>
          </ac:picMkLst>
        </pc:picChg>
        <pc:picChg chg="add mod">
          <ac:chgData name="Nicolas Kirrmann" userId="82063de6-9c6f-4790-b8fa-98feff280277" providerId="ADAL" clId="{1226EB2C-5220-428D-97A0-E3E5F530F051}" dt="2023-12-05T22:08:19.102" v="4653" actId="1076"/>
          <ac:picMkLst>
            <pc:docMk/>
            <pc:sldMk cId="2470780790" sldId="2147478282"/>
            <ac:picMk id="60" creationId="{DB4B7864-FE71-4DC2-3922-E6C4E90C65C0}"/>
          </ac:picMkLst>
        </pc:picChg>
        <pc:picChg chg="add mod">
          <ac:chgData name="Nicolas Kirrmann" userId="82063de6-9c6f-4790-b8fa-98feff280277" providerId="ADAL" clId="{1226EB2C-5220-428D-97A0-E3E5F530F051}" dt="2023-12-05T22:08:19.102" v="4653" actId="1076"/>
          <ac:picMkLst>
            <pc:docMk/>
            <pc:sldMk cId="2470780790" sldId="2147478282"/>
            <ac:picMk id="61" creationId="{871D8D62-990B-A549-E03F-5E818A71E38F}"/>
          </ac:picMkLst>
        </pc:picChg>
        <pc:picChg chg="add mod">
          <ac:chgData name="Nicolas Kirrmann" userId="82063de6-9c6f-4790-b8fa-98feff280277" providerId="ADAL" clId="{1226EB2C-5220-428D-97A0-E3E5F530F051}" dt="2023-12-05T22:08:19.102" v="4653" actId="1076"/>
          <ac:picMkLst>
            <pc:docMk/>
            <pc:sldMk cId="2470780790" sldId="2147478282"/>
            <ac:picMk id="62" creationId="{CD64FD88-561D-FF8B-15D0-707D765BC418}"/>
          </ac:picMkLst>
        </pc:picChg>
        <pc:picChg chg="add mod">
          <ac:chgData name="Nicolas Kirrmann" userId="82063de6-9c6f-4790-b8fa-98feff280277" providerId="ADAL" clId="{1226EB2C-5220-428D-97A0-E3E5F530F051}" dt="2023-12-05T22:08:19.102" v="4653" actId="1076"/>
          <ac:picMkLst>
            <pc:docMk/>
            <pc:sldMk cId="2470780790" sldId="2147478282"/>
            <ac:picMk id="63" creationId="{5325A668-53CE-E788-C592-835C17723F7B}"/>
          </ac:picMkLst>
        </pc:picChg>
        <pc:picChg chg="mod">
          <ac:chgData name="Nicolas Kirrmann" userId="82063de6-9c6f-4790-b8fa-98feff280277" providerId="ADAL" clId="{1226EB2C-5220-428D-97A0-E3E5F530F051}" dt="2023-12-05T22:08:40.981" v="4660" actId="167"/>
          <ac:picMkLst>
            <pc:docMk/>
            <pc:sldMk cId="2470780790" sldId="2147478282"/>
            <ac:picMk id="2050" creationId="{83AFBD94-E11F-207E-B0F4-D8B322F72A0C}"/>
          </ac:picMkLst>
        </pc:pic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8" creationId="{40C7D5CF-9A71-D003-68CB-648146821D01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10" creationId="{FFC9E0C3-CDAA-6075-EB12-A4CBEE2999F8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12" creationId="{E68807CA-6BAF-B1FD-3A7D-7111A509F547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15" creationId="{0B37EEF0-5E29-96AF-AAC1-1B0543C49E7B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16" creationId="{C1C84A4E-2FB4-311B-FBBD-97128F5E5264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17" creationId="{E81EF3F9-8DFB-8B78-C364-D76B6FB9657A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18" creationId="{83DA8696-DE87-0114-2986-8158C18654C8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19" creationId="{D6E92962-DA0E-685E-8328-7E5C0DDCBCCC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20" creationId="{3FD785D9-4441-CF10-432F-E3E6C851BA2B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21" creationId="{2FB3C04A-014C-EAF1-3FCD-B6C201EC304B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22" creationId="{EA6D5E89-1488-0ABB-BA6A-C3CBD97D13AF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23" creationId="{A73D4701-BDE3-3B1D-DF41-12F390E67B53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24" creationId="{4703D786-9CE1-AA42-E3B4-33F545E14DC4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25" creationId="{23167896-10D3-036E-41C4-DD1C5F538D51}"/>
          </ac:cxnSpMkLst>
        </pc:cxnChg>
        <pc:cxnChg chg="add mod">
          <ac:chgData name="Nicolas Kirrmann" userId="82063de6-9c6f-4790-b8fa-98feff280277" providerId="ADAL" clId="{1226EB2C-5220-428D-97A0-E3E5F530F051}" dt="2023-12-05T22:09:42.904" v="4667" actId="208"/>
          <ac:cxnSpMkLst>
            <pc:docMk/>
            <pc:sldMk cId="2470780790" sldId="2147478282"/>
            <ac:cxnSpMk id="26" creationId="{A9500181-0A2F-2ACF-4BE6-D7260B6E6222}"/>
          </ac:cxnSpMkLst>
        </pc:cxnChg>
        <pc:cxnChg chg="add mod">
          <ac:chgData name="Nicolas Kirrmann" userId="82063de6-9c6f-4790-b8fa-98feff280277" providerId="ADAL" clId="{1226EB2C-5220-428D-97A0-E3E5F530F051}" dt="2023-12-05T22:09:45.729" v="4668" actId="208"/>
          <ac:cxnSpMkLst>
            <pc:docMk/>
            <pc:sldMk cId="2470780790" sldId="2147478282"/>
            <ac:cxnSpMk id="27" creationId="{D5FD2E2C-F9F5-57B1-7F7D-7AAA4F33D34A}"/>
          </ac:cxnSpMkLst>
        </pc:cxnChg>
      </pc:sldChg>
      <pc:sldChg chg="add mod modShow">
        <pc:chgData name="Nicolas Kirrmann" userId="82063de6-9c6f-4790-b8fa-98feff280277" providerId="ADAL" clId="{1226EB2C-5220-428D-97A0-E3E5F530F051}" dt="2023-12-06T07:27:19.401" v="5058" actId="729"/>
        <pc:sldMkLst>
          <pc:docMk/>
          <pc:sldMk cId="1729479968" sldId="2147478283"/>
        </pc:sldMkLst>
      </pc:sldChg>
      <pc:sldChg chg="delSp mod modNotesTx">
        <pc:chgData name="Nicolas Kirrmann" userId="82063de6-9c6f-4790-b8fa-98feff280277" providerId="ADAL" clId="{1226EB2C-5220-428D-97A0-E3E5F530F051}" dt="2023-12-06T12:03:29.798" v="6412" actId="478"/>
        <pc:sldMkLst>
          <pc:docMk/>
          <pc:sldMk cId="1024058585" sldId="2147478284"/>
        </pc:sldMkLst>
        <pc:spChg chg="del">
          <ac:chgData name="Nicolas Kirrmann" userId="82063de6-9c6f-4790-b8fa-98feff280277" providerId="ADAL" clId="{1226EB2C-5220-428D-97A0-E3E5F530F051}" dt="2023-12-06T12:03:29.798" v="6412" actId="478"/>
          <ac:spMkLst>
            <pc:docMk/>
            <pc:sldMk cId="1024058585" sldId="2147478284"/>
            <ac:spMk id="2" creationId="{28319035-873D-16E0-4125-E3687D804A52}"/>
          </ac:spMkLst>
        </pc:spChg>
      </pc:sldChg>
      <pc:sldChg chg="del">
        <pc:chgData name="Nicolas Kirrmann" userId="82063de6-9c6f-4790-b8fa-98feff280277" providerId="ADAL" clId="{1226EB2C-5220-428D-97A0-E3E5F530F051}" dt="2023-12-06T07:24:46.095" v="4986" actId="47"/>
        <pc:sldMkLst>
          <pc:docMk/>
          <pc:sldMk cId="4107039909" sldId="2147478285"/>
        </pc:sldMkLst>
      </pc:sldChg>
      <pc:sldChg chg="addSp delSp modSp mod modAnim">
        <pc:chgData name="Nicolas Kirrmann" userId="82063de6-9c6f-4790-b8fa-98feff280277" providerId="ADAL" clId="{1226EB2C-5220-428D-97A0-E3E5F530F051}" dt="2023-12-06T12:14:25.436" v="6619"/>
        <pc:sldMkLst>
          <pc:docMk/>
          <pc:sldMk cId="2062563402" sldId="2147478287"/>
        </pc:sldMkLst>
        <pc:spChg chg="add del">
          <ac:chgData name="Nicolas Kirrmann" userId="82063de6-9c6f-4790-b8fa-98feff280277" providerId="ADAL" clId="{1226EB2C-5220-428D-97A0-E3E5F530F051}" dt="2023-12-06T12:10:04.344" v="6425" actId="478"/>
          <ac:spMkLst>
            <pc:docMk/>
            <pc:sldMk cId="2062563402" sldId="2147478287"/>
            <ac:spMk id="4" creationId="{B0F18B33-F249-E82C-DC46-B37E9F9AF747}"/>
          </ac:spMkLst>
        </pc:spChg>
        <pc:spChg chg="add mod">
          <ac:chgData name="Nicolas Kirrmann" userId="82063de6-9c6f-4790-b8fa-98feff280277" providerId="ADAL" clId="{1226EB2C-5220-428D-97A0-E3E5F530F051}" dt="2023-12-06T12:14:21.382" v="6618" actId="1076"/>
          <ac:spMkLst>
            <pc:docMk/>
            <pc:sldMk cId="2062563402" sldId="2147478287"/>
            <ac:spMk id="6" creationId="{0BD3D3F2-BED8-20E5-0422-3C837EDE9159}"/>
          </ac:spMkLst>
        </pc:spChg>
        <pc:picChg chg="mod">
          <ac:chgData name="Nicolas Kirrmann" userId="82063de6-9c6f-4790-b8fa-98feff280277" providerId="ADAL" clId="{1226EB2C-5220-428D-97A0-E3E5F530F051}" dt="2023-12-06T08:11:56.253" v="5877" actId="1076"/>
          <ac:picMkLst>
            <pc:docMk/>
            <pc:sldMk cId="2062563402" sldId="2147478287"/>
            <ac:picMk id="5" creationId="{58F98589-76EF-E1FD-ACB0-49FD71E6B1F4}"/>
          </ac:picMkLst>
        </pc:picChg>
      </pc:sldChg>
      <pc:sldChg chg="addSp delSp modSp add mod">
        <pc:chgData name="Nicolas Kirrmann" userId="82063de6-9c6f-4790-b8fa-98feff280277" providerId="ADAL" clId="{1226EB2C-5220-428D-97A0-E3E5F530F051}" dt="2023-12-06T07:24:43.495" v="4985" actId="478"/>
        <pc:sldMkLst>
          <pc:docMk/>
          <pc:sldMk cId="3407083955" sldId="2147478290"/>
        </pc:sldMkLst>
        <pc:spChg chg="del">
          <ac:chgData name="Nicolas Kirrmann" userId="82063de6-9c6f-4790-b8fa-98feff280277" providerId="ADAL" clId="{1226EB2C-5220-428D-97A0-E3E5F530F051}" dt="2023-12-06T07:24:43.495" v="4985" actId="478"/>
          <ac:spMkLst>
            <pc:docMk/>
            <pc:sldMk cId="3407083955" sldId="2147478290"/>
            <ac:spMk id="2" creationId="{5FD2BD9C-F133-EE21-B0EE-F758A74D01B7}"/>
          </ac:spMkLst>
        </pc:spChg>
        <pc:spChg chg="add del mod">
          <ac:chgData name="Nicolas Kirrmann" userId="82063de6-9c6f-4790-b8fa-98feff280277" providerId="ADAL" clId="{1226EB2C-5220-428D-97A0-E3E5F530F051}" dt="2023-12-06T07:24:42.137" v="4984" actId="478"/>
          <ac:spMkLst>
            <pc:docMk/>
            <pc:sldMk cId="3407083955" sldId="2147478290"/>
            <ac:spMk id="4" creationId="{61D0D7C6-E524-FEBA-528A-93B2BDA01240}"/>
          </ac:spMkLst>
        </pc:spChg>
        <pc:picChg chg="add mod">
          <ac:chgData name="Nicolas Kirrmann" userId="82063de6-9c6f-4790-b8fa-98feff280277" providerId="ADAL" clId="{1226EB2C-5220-428D-97A0-E3E5F530F051}" dt="2023-12-06T07:24:39.804" v="4983"/>
          <ac:picMkLst>
            <pc:docMk/>
            <pc:sldMk cId="3407083955" sldId="2147478290"/>
            <ac:picMk id="5" creationId="{C0060199-3B7E-F8D0-D4D0-CC4BD288D195}"/>
          </ac:picMkLst>
        </pc:picChg>
        <pc:picChg chg="del">
          <ac:chgData name="Nicolas Kirrmann" userId="82063de6-9c6f-4790-b8fa-98feff280277" providerId="ADAL" clId="{1226EB2C-5220-428D-97A0-E3E5F530F051}" dt="2023-12-06T07:24:39.096" v="4982" actId="478"/>
          <ac:picMkLst>
            <pc:docMk/>
            <pc:sldMk cId="3407083955" sldId="2147478290"/>
            <ac:picMk id="8" creationId="{F2468B05-2CF9-DFB3-F517-F9D3C9A04F60}"/>
          </ac:picMkLst>
        </pc:picChg>
      </pc:sldChg>
      <pc:sldChg chg="addSp modSp">
        <pc:chgData name="Nicolas Kirrmann" userId="82063de6-9c6f-4790-b8fa-98feff280277" providerId="ADAL" clId="{1226EB2C-5220-428D-97A0-E3E5F530F051}" dt="2023-12-06T12:07:02.982" v="6423" actId="1076"/>
        <pc:sldMkLst>
          <pc:docMk/>
          <pc:sldMk cId="1415336358" sldId="2147478292"/>
        </pc:sldMkLst>
        <pc:picChg chg="add mod">
          <ac:chgData name="Nicolas Kirrmann" userId="82063de6-9c6f-4790-b8fa-98feff280277" providerId="ADAL" clId="{1226EB2C-5220-428D-97A0-E3E5F530F051}" dt="2023-12-06T12:07:02.982" v="6423" actId="1076"/>
          <ac:picMkLst>
            <pc:docMk/>
            <pc:sldMk cId="1415336358" sldId="2147478292"/>
            <ac:picMk id="6146" creationId="{7B213BBB-D52F-91F7-729F-E66B9A511D03}"/>
          </ac:picMkLst>
        </pc:picChg>
      </pc:sldChg>
      <pc:sldChg chg="del">
        <pc:chgData name="Nicolas Kirrmann" userId="82063de6-9c6f-4790-b8fa-98feff280277" providerId="ADAL" clId="{1226EB2C-5220-428D-97A0-E3E5F530F051}" dt="2023-12-06T13:18:56.666" v="6728" actId="47"/>
        <pc:sldMkLst>
          <pc:docMk/>
          <pc:sldMk cId="2270582952" sldId="2147478293"/>
        </pc:sldMkLst>
      </pc:sldChg>
      <pc:sldChg chg="addSp delSp modSp add mod modTransition">
        <pc:chgData name="Nicolas Kirrmann" userId="82063de6-9c6f-4790-b8fa-98feff280277" providerId="ADAL" clId="{1226EB2C-5220-428D-97A0-E3E5F530F051}" dt="2023-12-06T13:22:17.891" v="6730" actId="20577"/>
        <pc:sldMkLst>
          <pc:docMk/>
          <pc:sldMk cId="462114510" sldId="2147478294"/>
        </pc:sldMkLst>
        <pc:spChg chg="add mod">
          <ac:chgData name="Nicolas Kirrmann" userId="82063de6-9c6f-4790-b8fa-98feff280277" providerId="ADAL" clId="{1226EB2C-5220-428D-97A0-E3E5F530F051}" dt="2023-12-06T13:22:17.891" v="6730" actId="20577"/>
          <ac:spMkLst>
            <pc:docMk/>
            <pc:sldMk cId="462114510" sldId="2147478294"/>
            <ac:spMk id="7" creationId="{F0833E3D-E10E-1BCA-2947-6BCC114FE79D}"/>
          </ac:spMkLst>
        </pc:spChg>
        <pc:picChg chg="add del mod">
          <ac:chgData name="Nicolas Kirrmann" userId="82063de6-9c6f-4790-b8fa-98feff280277" providerId="ADAL" clId="{1226EB2C-5220-428D-97A0-E3E5F530F051}" dt="2023-12-06T13:15:47.974" v="6648"/>
          <ac:picMkLst>
            <pc:docMk/>
            <pc:sldMk cId="462114510" sldId="2147478294"/>
            <ac:picMk id="3" creationId="{960078A1-662F-E52E-FE76-ED8305B3CC8F}"/>
          </ac:picMkLst>
        </pc:picChg>
        <pc:picChg chg="add del mod">
          <ac:chgData name="Nicolas Kirrmann" userId="82063de6-9c6f-4790-b8fa-98feff280277" providerId="ADAL" clId="{1226EB2C-5220-428D-97A0-E3E5F530F051}" dt="2023-12-06T13:17:15.543" v="6653" actId="478"/>
          <ac:picMkLst>
            <pc:docMk/>
            <pc:sldMk cId="462114510" sldId="2147478294"/>
            <ac:picMk id="4" creationId="{EAD2C9E3-5904-D432-A4F9-4C91EBDAAA89}"/>
          </ac:picMkLst>
        </pc:picChg>
        <pc:picChg chg="add mod">
          <ac:chgData name="Nicolas Kirrmann" userId="82063de6-9c6f-4790-b8fa-98feff280277" providerId="ADAL" clId="{1226EB2C-5220-428D-97A0-E3E5F530F051}" dt="2023-12-06T13:18:19.126" v="6726" actId="1035"/>
          <ac:picMkLst>
            <pc:docMk/>
            <pc:sldMk cId="462114510" sldId="2147478294"/>
            <ac:picMk id="6" creationId="{95DDA062-2AA3-1D48-80F5-FFF5DD966E7A}"/>
          </ac:picMkLst>
        </pc:picChg>
      </pc:sldChg>
    </pc:docChg>
  </pc:docChgLst>
  <pc:docChgLst>
    <pc:chgData name="Guest User" userId="S::urn:spo:anon#d68edf2a168236481d43a769d3e301d395d92b6029063e0e3a454b49438bdf33::" providerId="AD" clId="Web-{806F28B3-6EC8-2EA2-88F8-0B03C87D726C}"/>
    <pc:docChg chg="modSld">
      <pc:chgData name="Guest User" userId="S::urn:spo:anon#d68edf2a168236481d43a769d3e301d395d92b6029063e0e3a454b49438bdf33::" providerId="AD" clId="Web-{806F28B3-6EC8-2EA2-88F8-0B03C87D726C}" dt="2023-11-06T11:03:37.270" v="1"/>
      <pc:docMkLst>
        <pc:docMk/>
      </pc:docMkLst>
      <pc:sldChg chg="addSp delSp">
        <pc:chgData name="Guest User" userId="S::urn:spo:anon#d68edf2a168236481d43a769d3e301d395d92b6029063e0e3a454b49438bdf33::" providerId="AD" clId="Web-{806F28B3-6EC8-2EA2-88F8-0B03C87D726C}" dt="2023-11-06T11:03:37.270" v="1"/>
        <pc:sldMkLst>
          <pc:docMk/>
          <pc:sldMk cId="1013332941" sldId="294"/>
        </pc:sldMkLst>
        <pc:picChg chg="add del">
          <ac:chgData name="Guest User" userId="S::urn:spo:anon#d68edf2a168236481d43a769d3e301d395d92b6029063e0e3a454b49438bdf33::" providerId="AD" clId="Web-{806F28B3-6EC8-2EA2-88F8-0B03C87D726C}" dt="2023-11-06T11:03:37.270" v="1"/>
          <ac:picMkLst>
            <pc:docMk/>
            <pc:sldMk cId="1013332941" sldId="294"/>
            <ac:picMk id="2052" creationId="{65B8599C-211B-3489-2AB8-619614999B6F}"/>
          </ac:picMkLst>
        </pc:picChg>
      </pc:sldChg>
    </pc:docChg>
  </pc:docChgLst>
  <pc:docChgLst>
    <pc:chgData name="Pierre Bourdial" userId="19a58df4-e329-4d71-8686-dd0cf6205507" providerId="ADAL" clId="{9B3A0F71-32F2-4671-A9F0-7CFE09840753}"/>
    <pc:docChg chg="undo redo custSel addSld delSld modSld sldOrd modMainMaster">
      <pc:chgData name="Pierre Bourdial" userId="19a58df4-e329-4d71-8686-dd0cf6205507" providerId="ADAL" clId="{9B3A0F71-32F2-4671-A9F0-7CFE09840753}" dt="2023-12-06T13:17:56.784" v="2495" actId="478"/>
      <pc:docMkLst>
        <pc:docMk/>
      </pc:docMkLst>
      <pc:sldChg chg="delSp modSp mod modShow">
        <pc:chgData name="Pierre Bourdial" userId="19a58df4-e329-4d71-8686-dd0cf6205507" providerId="ADAL" clId="{9B3A0F71-32F2-4671-A9F0-7CFE09840753}" dt="2023-12-04T14:59:32.038" v="334" actId="478"/>
        <pc:sldMkLst>
          <pc:docMk/>
          <pc:sldMk cId="3804023303" sldId="256"/>
        </pc:sldMkLst>
        <pc:spChg chg="del mod">
          <ac:chgData name="Pierre Bourdial" userId="19a58df4-e329-4d71-8686-dd0cf6205507" providerId="ADAL" clId="{9B3A0F71-32F2-4671-A9F0-7CFE09840753}" dt="2023-12-04T14:59:32.038" v="334" actId="478"/>
          <ac:spMkLst>
            <pc:docMk/>
            <pc:sldMk cId="3804023303" sldId="256"/>
            <ac:spMk id="6" creationId="{33966DAF-052A-58F0-616E-A8D04443A1D8}"/>
          </ac:spMkLst>
        </pc:spChg>
      </pc:sldChg>
      <pc:sldChg chg="modSp del mod">
        <pc:chgData name="Pierre Bourdial" userId="19a58df4-e329-4d71-8686-dd0cf6205507" providerId="ADAL" clId="{9B3A0F71-32F2-4671-A9F0-7CFE09840753}" dt="2023-11-16T15:45:33.434" v="154" actId="47"/>
        <pc:sldMkLst>
          <pc:docMk/>
          <pc:sldMk cId="3584562402" sldId="257"/>
        </pc:sldMkLst>
        <pc:spChg chg="mod">
          <ac:chgData name="Pierre Bourdial" userId="19a58df4-e329-4d71-8686-dd0cf6205507" providerId="ADAL" clId="{9B3A0F71-32F2-4671-A9F0-7CFE09840753}" dt="2023-11-16T15:28:37.888" v="72" actId="790"/>
          <ac:spMkLst>
            <pc:docMk/>
            <pc:sldMk cId="3584562402" sldId="257"/>
            <ac:spMk id="2" creationId="{806815F2-D37F-4B4B-A945-E106D5478216}"/>
          </ac:spMkLst>
        </pc:spChg>
        <pc:spChg chg="mod">
          <ac:chgData name="Pierre Bourdial" userId="19a58df4-e329-4d71-8686-dd0cf6205507" providerId="ADAL" clId="{9B3A0F71-32F2-4671-A9F0-7CFE09840753}" dt="2023-11-16T15:28:37.889" v="73" actId="790"/>
          <ac:spMkLst>
            <pc:docMk/>
            <pc:sldMk cId="3584562402" sldId="257"/>
            <ac:spMk id="3" creationId="{8C5B8A1C-BD6F-476B-950D-BD3E76A7D472}"/>
          </ac:spMkLst>
        </pc:spChg>
      </pc:sldChg>
      <pc:sldChg chg="modSp del mod">
        <pc:chgData name="Pierre Bourdial" userId="19a58df4-e329-4d71-8686-dd0cf6205507" providerId="ADAL" clId="{9B3A0F71-32F2-4671-A9F0-7CFE09840753}" dt="2023-11-16T15:45:28.466" v="153" actId="47"/>
        <pc:sldMkLst>
          <pc:docMk/>
          <pc:sldMk cId="479318337" sldId="259"/>
        </pc:sldMkLst>
        <pc:spChg chg="mod">
          <ac:chgData name="Pierre Bourdial" userId="19a58df4-e329-4d71-8686-dd0cf6205507" providerId="ADAL" clId="{9B3A0F71-32F2-4671-A9F0-7CFE09840753}" dt="2023-11-16T15:28:37.890" v="74" actId="790"/>
          <ac:spMkLst>
            <pc:docMk/>
            <pc:sldMk cId="479318337" sldId="259"/>
            <ac:spMk id="4" creationId="{D3EF8D63-D5C7-4771-AF07-3F69360AF4D2}"/>
          </ac:spMkLst>
        </pc:spChg>
        <pc:spChg chg="mod">
          <ac:chgData name="Pierre Bourdial" userId="19a58df4-e329-4d71-8686-dd0cf6205507" providerId="ADAL" clId="{9B3A0F71-32F2-4671-A9F0-7CFE09840753}" dt="2023-11-16T15:28:37.890" v="75" actId="790"/>
          <ac:spMkLst>
            <pc:docMk/>
            <pc:sldMk cId="479318337" sldId="259"/>
            <ac:spMk id="5" creationId="{4CE3CEDE-F76D-4803-BE72-37CD6B81A728}"/>
          </ac:spMkLst>
        </pc:spChg>
      </pc:sldChg>
      <pc:sldChg chg="addSp delSp modSp del mod">
        <pc:chgData name="Pierre Bourdial" userId="19a58df4-e329-4d71-8686-dd0cf6205507" providerId="ADAL" clId="{9B3A0F71-32F2-4671-A9F0-7CFE09840753}" dt="2023-12-06T10:11:43.832" v="2271" actId="47"/>
        <pc:sldMkLst>
          <pc:docMk/>
          <pc:sldMk cId="4186977425" sldId="261"/>
        </pc:sldMkLst>
        <pc:spChg chg="mod">
          <ac:chgData name="Pierre Bourdial" userId="19a58df4-e329-4d71-8686-dd0cf6205507" providerId="ADAL" clId="{9B3A0F71-32F2-4671-A9F0-7CFE09840753}" dt="2023-12-04T15:11:12.928" v="820" actId="313"/>
          <ac:spMkLst>
            <pc:docMk/>
            <pc:sldMk cId="4186977425" sldId="261"/>
            <ac:spMk id="4" creationId="{3F4C9760-390F-4871-A568-B17A291834FB}"/>
          </ac:spMkLst>
        </pc:spChg>
        <pc:spChg chg="del mod">
          <ac:chgData name="Pierre Bourdial" userId="19a58df4-e329-4d71-8686-dd0cf6205507" providerId="ADAL" clId="{9B3A0F71-32F2-4671-A9F0-7CFE09840753}" dt="2023-12-04T15:10:28.431" v="803" actId="12084"/>
          <ac:spMkLst>
            <pc:docMk/>
            <pc:sldMk cId="4186977425" sldId="261"/>
            <ac:spMk id="5" creationId="{7BA3AA38-A737-4ADE-A6A1-233911BAD5EE}"/>
          </ac:spMkLst>
        </pc:spChg>
        <pc:graphicFrameChg chg="add mod">
          <ac:chgData name="Pierre Bourdial" userId="19a58df4-e329-4d71-8686-dd0cf6205507" providerId="ADAL" clId="{9B3A0F71-32F2-4671-A9F0-7CFE09840753}" dt="2023-12-05T14:39:40.116" v="847" actId="20577"/>
          <ac:graphicFrameMkLst>
            <pc:docMk/>
            <pc:sldMk cId="4186977425" sldId="261"/>
            <ac:graphicFrameMk id="2" creationId="{EC076F56-4F76-506A-D425-8FD13DAB429D}"/>
          </ac:graphicFrameMkLst>
        </pc:graphicFrameChg>
      </pc:sldChg>
      <pc:sldChg chg="modSp del mod">
        <pc:chgData name="Pierre Bourdial" userId="19a58df4-e329-4d71-8686-dd0cf6205507" providerId="ADAL" clId="{9B3A0F71-32F2-4671-A9F0-7CFE09840753}" dt="2023-11-16T15:45:26.039" v="151" actId="47"/>
        <pc:sldMkLst>
          <pc:docMk/>
          <pc:sldMk cId="3364550192" sldId="263"/>
        </pc:sldMkLst>
        <pc:spChg chg="mod">
          <ac:chgData name="Pierre Bourdial" userId="19a58df4-e329-4d71-8686-dd0cf6205507" providerId="ADAL" clId="{9B3A0F71-32F2-4671-A9F0-7CFE09840753}" dt="2023-11-16T15:28:37.894" v="80" actId="790"/>
          <ac:spMkLst>
            <pc:docMk/>
            <pc:sldMk cId="3364550192" sldId="263"/>
            <ac:spMk id="4" creationId="{5F83C63C-53FA-4583-BD5D-30120E91DAA3}"/>
          </ac:spMkLst>
        </pc:spChg>
        <pc:spChg chg="mod">
          <ac:chgData name="Pierre Bourdial" userId="19a58df4-e329-4d71-8686-dd0cf6205507" providerId="ADAL" clId="{9B3A0F71-32F2-4671-A9F0-7CFE09840753}" dt="2023-11-16T15:28:37.894" v="81" actId="790"/>
          <ac:spMkLst>
            <pc:docMk/>
            <pc:sldMk cId="3364550192" sldId="263"/>
            <ac:spMk id="5" creationId="{15845875-419D-4A35-B61D-B5A2041C8F8A}"/>
          </ac:spMkLst>
        </pc:spChg>
      </pc:sldChg>
      <pc:sldChg chg="modSp mod ord">
        <pc:chgData name="Pierre Bourdial" userId="19a58df4-e329-4d71-8686-dd0cf6205507" providerId="ADAL" clId="{9B3A0F71-32F2-4671-A9F0-7CFE09840753}" dt="2023-12-04T15:17:22.923" v="832" actId="313"/>
        <pc:sldMkLst>
          <pc:docMk/>
          <pc:sldMk cId="4112544391" sldId="265"/>
        </pc:sldMkLst>
        <pc:spChg chg="mod">
          <ac:chgData name="Pierre Bourdial" userId="19a58df4-e329-4d71-8686-dd0cf6205507" providerId="ADAL" clId="{9B3A0F71-32F2-4671-A9F0-7CFE09840753}" dt="2023-12-04T15:17:06.426" v="829" actId="790"/>
          <ac:spMkLst>
            <pc:docMk/>
            <pc:sldMk cId="4112544391" sldId="265"/>
            <ac:spMk id="4" creationId="{DA527390-0BBB-4380-A34D-FCCEA069EE82}"/>
          </ac:spMkLst>
        </pc:spChg>
        <pc:spChg chg="mod">
          <ac:chgData name="Pierre Bourdial" userId="19a58df4-e329-4d71-8686-dd0cf6205507" providerId="ADAL" clId="{9B3A0F71-32F2-4671-A9F0-7CFE09840753}" dt="2023-12-04T15:17:22.923" v="832" actId="313"/>
          <ac:spMkLst>
            <pc:docMk/>
            <pc:sldMk cId="4112544391" sldId="265"/>
            <ac:spMk id="5" creationId="{17F44D94-5975-4804-81B7-F815FAA049E1}"/>
          </ac:spMkLst>
        </pc:spChg>
      </pc:sldChg>
      <pc:sldChg chg="modSp del mod">
        <pc:chgData name="Pierre Bourdial" userId="19a58df4-e329-4d71-8686-dd0cf6205507" providerId="ADAL" clId="{9B3A0F71-32F2-4671-A9F0-7CFE09840753}" dt="2023-11-16T15:45:23.803" v="149" actId="47"/>
        <pc:sldMkLst>
          <pc:docMk/>
          <pc:sldMk cId="2553005228" sldId="267"/>
        </pc:sldMkLst>
        <pc:spChg chg="mod">
          <ac:chgData name="Pierre Bourdial" userId="19a58df4-e329-4d71-8686-dd0cf6205507" providerId="ADAL" clId="{9B3A0F71-32F2-4671-A9F0-7CFE09840753}" dt="2023-11-16T15:28:37.898" v="86" actId="790"/>
          <ac:spMkLst>
            <pc:docMk/>
            <pc:sldMk cId="2553005228" sldId="267"/>
            <ac:spMk id="4" creationId="{2460A652-9F72-4230-BBE9-C84D7E9122FE}"/>
          </ac:spMkLst>
        </pc:spChg>
        <pc:spChg chg="mod">
          <ac:chgData name="Pierre Bourdial" userId="19a58df4-e329-4d71-8686-dd0cf6205507" providerId="ADAL" clId="{9B3A0F71-32F2-4671-A9F0-7CFE09840753}" dt="2023-11-16T15:28:37.898" v="87" actId="790"/>
          <ac:spMkLst>
            <pc:docMk/>
            <pc:sldMk cId="2553005228" sldId="267"/>
            <ac:spMk id="5" creationId="{FC926DC0-D773-4C25-AD41-7E0F27C6BEC9}"/>
          </ac:spMkLst>
        </pc:spChg>
      </pc:sldChg>
      <pc:sldChg chg="addSp modSp del mod">
        <pc:chgData name="Pierre Bourdial" userId="19a58df4-e329-4d71-8686-dd0cf6205507" providerId="ADAL" clId="{9B3A0F71-32F2-4671-A9F0-7CFE09840753}" dt="2023-12-06T12:02:50.747" v="2301" actId="47"/>
        <pc:sldMkLst>
          <pc:docMk/>
          <pc:sldMk cId="3281355632" sldId="269"/>
        </pc:sldMkLst>
        <pc:spChg chg="mod">
          <ac:chgData name="Pierre Bourdial" userId="19a58df4-e329-4d71-8686-dd0cf6205507" providerId="ADAL" clId="{9B3A0F71-32F2-4671-A9F0-7CFE09840753}" dt="2023-12-05T15:37:40.712" v="1654" actId="20577"/>
          <ac:spMkLst>
            <pc:docMk/>
            <pc:sldMk cId="3281355632" sldId="269"/>
            <ac:spMk id="4" creationId="{78CAB51C-F80D-4D5E-9EA7-9A885E2ACE55}"/>
          </ac:spMkLst>
        </pc:spChg>
        <pc:spChg chg="mod">
          <ac:chgData name="Pierre Bourdial" userId="19a58df4-e329-4d71-8686-dd0cf6205507" providerId="ADAL" clId="{9B3A0F71-32F2-4671-A9F0-7CFE09840753}" dt="2023-12-05T23:00:43.913" v="2154" actId="20577"/>
          <ac:spMkLst>
            <pc:docMk/>
            <pc:sldMk cId="3281355632" sldId="269"/>
            <ac:spMk id="5" creationId="{6779D2AF-797C-4AED-81A2-B54447C2E266}"/>
          </ac:spMkLst>
        </pc:spChg>
        <pc:picChg chg="add mod">
          <ac:chgData name="Pierre Bourdial" userId="19a58df4-e329-4d71-8686-dd0cf6205507" providerId="ADAL" clId="{9B3A0F71-32F2-4671-A9F0-7CFE09840753}" dt="2023-12-05T15:37:26.265" v="1624" actId="1076"/>
          <ac:picMkLst>
            <pc:docMk/>
            <pc:sldMk cId="3281355632" sldId="269"/>
            <ac:picMk id="2050" creationId="{94E2972F-6719-6F0E-FAF4-04E72644EF75}"/>
          </ac:picMkLst>
        </pc:picChg>
      </pc:sldChg>
      <pc:sldChg chg="modSp del mod">
        <pc:chgData name="Pierre Bourdial" userId="19a58df4-e329-4d71-8686-dd0cf6205507" providerId="ADAL" clId="{9B3A0F71-32F2-4671-A9F0-7CFE09840753}" dt="2023-11-16T15:45:20.099" v="147" actId="47"/>
        <pc:sldMkLst>
          <pc:docMk/>
          <pc:sldMk cId="393187528" sldId="271"/>
        </pc:sldMkLst>
        <pc:spChg chg="mod">
          <ac:chgData name="Pierre Bourdial" userId="19a58df4-e329-4d71-8686-dd0cf6205507" providerId="ADAL" clId="{9B3A0F71-32F2-4671-A9F0-7CFE09840753}" dt="2023-11-16T15:28:37.901" v="92" actId="790"/>
          <ac:spMkLst>
            <pc:docMk/>
            <pc:sldMk cId="393187528" sldId="271"/>
            <ac:spMk id="4" creationId="{80E8F437-F8B9-4D65-95A8-838D72D7E117}"/>
          </ac:spMkLst>
        </pc:spChg>
        <pc:spChg chg="mod">
          <ac:chgData name="Pierre Bourdial" userId="19a58df4-e329-4d71-8686-dd0cf6205507" providerId="ADAL" clId="{9B3A0F71-32F2-4671-A9F0-7CFE09840753}" dt="2023-11-16T15:28:37.902" v="93" actId="790"/>
          <ac:spMkLst>
            <pc:docMk/>
            <pc:sldMk cId="393187528" sldId="271"/>
            <ac:spMk id="5" creationId="{3C8EB455-AAFA-4D80-A984-216E8C281039}"/>
          </ac:spMkLst>
        </pc:spChg>
      </pc:sldChg>
      <pc:sldChg chg="addSp modSp del mod">
        <pc:chgData name="Pierre Bourdial" userId="19a58df4-e329-4d71-8686-dd0cf6205507" providerId="ADAL" clId="{9B3A0F71-32F2-4671-A9F0-7CFE09840753}" dt="2023-12-06T12:07:00.471" v="2305" actId="47"/>
        <pc:sldMkLst>
          <pc:docMk/>
          <pc:sldMk cId="2667237260" sldId="273"/>
        </pc:sldMkLst>
        <pc:spChg chg="mod">
          <ac:chgData name="Pierre Bourdial" userId="19a58df4-e329-4d71-8686-dd0cf6205507" providerId="ADAL" clId="{9B3A0F71-32F2-4671-A9F0-7CFE09840753}" dt="2023-12-05T15:34:11.763" v="1541" actId="20577"/>
          <ac:spMkLst>
            <pc:docMk/>
            <pc:sldMk cId="2667237260" sldId="273"/>
            <ac:spMk id="4" creationId="{80D04B93-88C9-49AD-B1C0-88DC4B123DDB}"/>
          </ac:spMkLst>
        </pc:spChg>
        <pc:spChg chg="mod">
          <ac:chgData name="Pierre Bourdial" userId="19a58df4-e329-4d71-8686-dd0cf6205507" providerId="ADAL" clId="{9B3A0F71-32F2-4671-A9F0-7CFE09840753}" dt="2023-12-05T15:35:05.511" v="1613" actId="20577"/>
          <ac:spMkLst>
            <pc:docMk/>
            <pc:sldMk cId="2667237260" sldId="273"/>
            <ac:spMk id="5" creationId="{E41D41F9-E1C4-4524-B0A9-783718E66202}"/>
          </ac:spMkLst>
        </pc:spChg>
        <pc:picChg chg="add mod">
          <ac:chgData name="Pierre Bourdial" userId="19a58df4-e329-4d71-8686-dd0cf6205507" providerId="ADAL" clId="{9B3A0F71-32F2-4671-A9F0-7CFE09840753}" dt="2023-12-05T15:33:02.226" v="1447" actId="1076"/>
          <ac:picMkLst>
            <pc:docMk/>
            <pc:sldMk cId="2667237260" sldId="273"/>
            <ac:picMk id="1026" creationId="{65B9F89E-CF7F-0AC0-849E-9A5E4F8BA78F}"/>
          </ac:picMkLst>
        </pc:picChg>
      </pc:sldChg>
      <pc:sldChg chg="modSp del mod">
        <pc:chgData name="Pierre Bourdial" userId="19a58df4-e329-4d71-8686-dd0cf6205507" providerId="ADAL" clId="{9B3A0F71-32F2-4671-A9F0-7CFE09840753}" dt="2023-11-16T15:45:17.919" v="145" actId="47"/>
        <pc:sldMkLst>
          <pc:docMk/>
          <pc:sldMk cId="3237778750" sldId="275"/>
        </pc:sldMkLst>
        <pc:spChg chg="mod">
          <ac:chgData name="Pierre Bourdial" userId="19a58df4-e329-4d71-8686-dd0cf6205507" providerId="ADAL" clId="{9B3A0F71-32F2-4671-A9F0-7CFE09840753}" dt="2023-11-16T15:28:37.905" v="98" actId="790"/>
          <ac:spMkLst>
            <pc:docMk/>
            <pc:sldMk cId="3237778750" sldId="275"/>
            <ac:spMk id="4" creationId="{2404DE88-44EB-4A81-A201-7301B40B27B2}"/>
          </ac:spMkLst>
        </pc:spChg>
        <pc:spChg chg="mod">
          <ac:chgData name="Pierre Bourdial" userId="19a58df4-e329-4d71-8686-dd0cf6205507" providerId="ADAL" clId="{9B3A0F71-32F2-4671-A9F0-7CFE09840753}" dt="2023-11-16T15:28:37.906" v="99" actId="790"/>
          <ac:spMkLst>
            <pc:docMk/>
            <pc:sldMk cId="3237778750" sldId="275"/>
            <ac:spMk id="5" creationId="{E2D5AC54-5804-4A23-A0AC-A6C8A0C4F105}"/>
          </ac:spMkLst>
        </pc:spChg>
      </pc:sldChg>
      <pc:sldChg chg="modSp del mod">
        <pc:chgData name="Pierre Bourdial" userId="19a58df4-e329-4d71-8686-dd0cf6205507" providerId="ADAL" clId="{9B3A0F71-32F2-4671-A9F0-7CFE09840753}" dt="2023-12-05T15:40:19.566" v="1769" actId="47"/>
        <pc:sldMkLst>
          <pc:docMk/>
          <pc:sldMk cId="3283454314" sldId="277"/>
        </pc:sldMkLst>
        <pc:spChg chg="mod">
          <ac:chgData name="Pierre Bourdial" userId="19a58df4-e329-4d71-8686-dd0cf6205507" providerId="ADAL" clId="{9B3A0F71-32F2-4671-A9F0-7CFE09840753}" dt="2023-12-04T15:09:42.537" v="799" actId="790"/>
          <ac:spMkLst>
            <pc:docMk/>
            <pc:sldMk cId="3283454314" sldId="277"/>
            <ac:spMk id="4" creationId="{6CA886D8-79C2-4C4B-AE96-6128927A3348}"/>
          </ac:spMkLst>
        </pc:spChg>
        <pc:spChg chg="mod">
          <ac:chgData name="Pierre Bourdial" userId="19a58df4-e329-4d71-8686-dd0cf6205507" providerId="ADAL" clId="{9B3A0F71-32F2-4671-A9F0-7CFE09840753}" dt="2023-12-04T15:09:42.537" v="800" actId="790"/>
          <ac:spMkLst>
            <pc:docMk/>
            <pc:sldMk cId="3283454314" sldId="277"/>
            <ac:spMk id="5" creationId="{BBD22128-E56C-42C7-B939-63128FE0917C}"/>
          </ac:spMkLst>
        </pc:spChg>
      </pc:sldChg>
      <pc:sldChg chg="modSp">
        <pc:chgData name="Pierre Bourdial" userId="19a58df4-e329-4d71-8686-dd0cf6205507" providerId="ADAL" clId="{9B3A0F71-32F2-4671-A9F0-7CFE09840753}" dt="2023-12-04T15:09:42.539" v="801"/>
        <pc:sldMkLst>
          <pc:docMk/>
          <pc:sldMk cId="1434463145" sldId="279"/>
        </pc:sldMkLst>
        <pc:spChg chg="mod">
          <ac:chgData name="Pierre Bourdial" userId="19a58df4-e329-4d71-8686-dd0cf6205507" providerId="ADAL" clId="{9B3A0F71-32F2-4671-A9F0-7CFE09840753}" dt="2023-12-04T15:09:42.539" v="801"/>
          <ac:spMkLst>
            <pc:docMk/>
            <pc:sldMk cId="1434463145" sldId="279"/>
            <ac:spMk id="4" creationId="{E843315A-F2CC-4FEE-967E-674C34C11AB3}"/>
          </ac:spMkLst>
        </pc:spChg>
      </pc:sldChg>
      <pc:sldChg chg="modSp del mod">
        <pc:chgData name="Pierre Bourdial" userId="19a58df4-e329-4d71-8686-dd0cf6205507" providerId="ADAL" clId="{9B3A0F71-32F2-4671-A9F0-7CFE09840753}" dt="2023-11-16T15:45:27.098" v="152" actId="47"/>
        <pc:sldMkLst>
          <pc:docMk/>
          <pc:sldMk cId="3084711398" sldId="280"/>
        </pc:sldMkLst>
        <pc:spChg chg="mod">
          <ac:chgData name="Pierre Bourdial" userId="19a58df4-e329-4d71-8686-dd0cf6205507" providerId="ADAL" clId="{9B3A0F71-32F2-4671-A9F0-7CFE09840753}" dt="2023-11-16T15:28:37.892" v="78" actId="790"/>
          <ac:spMkLst>
            <pc:docMk/>
            <pc:sldMk cId="3084711398" sldId="280"/>
            <ac:spMk id="4" creationId="{6A7C52FF-EC4E-48D7-98CF-7031E1FE7BFD}"/>
          </ac:spMkLst>
        </pc:spChg>
        <pc:spChg chg="mod">
          <ac:chgData name="Pierre Bourdial" userId="19a58df4-e329-4d71-8686-dd0cf6205507" providerId="ADAL" clId="{9B3A0F71-32F2-4671-A9F0-7CFE09840753}" dt="2023-11-16T15:28:37.893" v="79" actId="790"/>
          <ac:spMkLst>
            <pc:docMk/>
            <pc:sldMk cId="3084711398" sldId="280"/>
            <ac:spMk id="5" creationId="{34255C60-33C4-488E-8022-5D7C07E5F8C2}"/>
          </ac:spMkLst>
        </pc:spChg>
      </pc:sldChg>
      <pc:sldChg chg="modSp del mod">
        <pc:chgData name="Pierre Bourdial" userId="19a58df4-e329-4d71-8686-dd0cf6205507" providerId="ADAL" clId="{9B3A0F71-32F2-4671-A9F0-7CFE09840753}" dt="2023-11-16T15:45:24.679" v="150" actId="47"/>
        <pc:sldMkLst>
          <pc:docMk/>
          <pc:sldMk cId="3767635604" sldId="281"/>
        </pc:sldMkLst>
        <pc:spChg chg="mod">
          <ac:chgData name="Pierre Bourdial" userId="19a58df4-e329-4d71-8686-dd0cf6205507" providerId="ADAL" clId="{9B3A0F71-32F2-4671-A9F0-7CFE09840753}" dt="2023-11-16T15:28:37.896" v="84" actId="790"/>
          <ac:spMkLst>
            <pc:docMk/>
            <pc:sldMk cId="3767635604" sldId="281"/>
            <ac:spMk id="4" creationId="{58C055F7-D228-4147-A53E-25526EB3CF93}"/>
          </ac:spMkLst>
        </pc:spChg>
        <pc:spChg chg="mod">
          <ac:chgData name="Pierre Bourdial" userId="19a58df4-e329-4d71-8686-dd0cf6205507" providerId="ADAL" clId="{9B3A0F71-32F2-4671-A9F0-7CFE09840753}" dt="2023-11-16T15:28:37.897" v="85" actId="790"/>
          <ac:spMkLst>
            <pc:docMk/>
            <pc:sldMk cId="3767635604" sldId="281"/>
            <ac:spMk id="5" creationId="{AE33A629-8A01-4E46-A9F2-97E75B19E201}"/>
          </ac:spMkLst>
        </pc:spChg>
      </pc:sldChg>
      <pc:sldChg chg="modSp del mod">
        <pc:chgData name="Pierre Bourdial" userId="19a58df4-e329-4d71-8686-dd0cf6205507" providerId="ADAL" clId="{9B3A0F71-32F2-4671-A9F0-7CFE09840753}" dt="2023-11-16T15:45:22.569" v="148" actId="47"/>
        <pc:sldMkLst>
          <pc:docMk/>
          <pc:sldMk cId="218431082" sldId="282"/>
        </pc:sldMkLst>
        <pc:spChg chg="mod">
          <ac:chgData name="Pierre Bourdial" userId="19a58df4-e329-4d71-8686-dd0cf6205507" providerId="ADAL" clId="{9B3A0F71-32F2-4671-A9F0-7CFE09840753}" dt="2023-11-16T15:28:37.900" v="90" actId="790"/>
          <ac:spMkLst>
            <pc:docMk/>
            <pc:sldMk cId="218431082" sldId="282"/>
            <ac:spMk id="4" creationId="{9D4A69EE-C918-4220-8377-79AF3AB751EB}"/>
          </ac:spMkLst>
        </pc:spChg>
        <pc:spChg chg="mod">
          <ac:chgData name="Pierre Bourdial" userId="19a58df4-e329-4d71-8686-dd0cf6205507" providerId="ADAL" clId="{9B3A0F71-32F2-4671-A9F0-7CFE09840753}" dt="2023-11-16T15:28:37.901" v="91" actId="790"/>
          <ac:spMkLst>
            <pc:docMk/>
            <pc:sldMk cId="218431082" sldId="282"/>
            <ac:spMk id="5" creationId="{D8C28609-0A9F-4527-90E9-19131527A8F7}"/>
          </ac:spMkLst>
        </pc:spChg>
      </pc:sldChg>
      <pc:sldChg chg="modSp del mod">
        <pc:chgData name="Pierre Bourdial" userId="19a58df4-e329-4d71-8686-dd0cf6205507" providerId="ADAL" clId="{9B3A0F71-32F2-4671-A9F0-7CFE09840753}" dt="2023-11-16T15:45:18.810" v="146" actId="47"/>
        <pc:sldMkLst>
          <pc:docMk/>
          <pc:sldMk cId="3476807286" sldId="283"/>
        </pc:sldMkLst>
        <pc:spChg chg="mod">
          <ac:chgData name="Pierre Bourdial" userId="19a58df4-e329-4d71-8686-dd0cf6205507" providerId="ADAL" clId="{9B3A0F71-32F2-4671-A9F0-7CFE09840753}" dt="2023-11-16T15:28:37.904" v="96" actId="790"/>
          <ac:spMkLst>
            <pc:docMk/>
            <pc:sldMk cId="3476807286" sldId="283"/>
            <ac:spMk id="4" creationId="{C7377B57-C7DB-43A6-93AC-8FEF68F474A1}"/>
          </ac:spMkLst>
        </pc:spChg>
        <pc:spChg chg="mod">
          <ac:chgData name="Pierre Bourdial" userId="19a58df4-e329-4d71-8686-dd0cf6205507" providerId="ADAL" clId="{9B3A0F71-32F2-4671-A9F0-7CFE09840753}" dt="2023-11-16T15:28:37.905" v="97" actId="790"/>
          <ac:spMkLst>
            <pc:docMk/>
            <pc:sldMk cId="3476807286" sldId="283"/>
            <ac:spMk id="5" creationId="{0AA0298F-E787-4B96-A709-DAEC46E64992}"/>
          </ac:spMkLst>
        </pc:spChg>
      </pc:sldChg>
      <pc:sldChg chg="modSp mod">
        <pc:chgData name="Pierre Bourdial" userId="19a58df4-e329-4d71-8686-dd0cf6205507" providerId="ADAL" clId="{9B3A0F71-32F2-4671-A9F0-7CFE09840753}" dt="2023-12-04T15:09:42.503" v="768" actId="790"/>
        <pc:sldMkLst>
          <pc:docMk/>
          <pc:sldMk cId="3041854322" sldId="289"/>
        </pc:sldMkLst>
        <pc:spChg chg="mod">
          <ac:chgData name="Pierre Bourdial" userId="19a58df4-e329-4d71-8686-dd0cf6205507" providerId="ADAL" clId="{9B3A0F71-32F2-4671-A9F0-7CFE09840753}" dt="2023-12-04T15:09:42.499" v="762" actId="790"/>
          <ac:spMkLst>
            <pc:docMk/>
            <pc:sldMk cId="3041854322" sldId="289"/>
            <ac:spMk id="2" creationId="{C71C28A7-B462-42EE-B906-68B32FE3AD01}"/>
          </ac:spMkLst>
        </pc:spChg>
        <pc:spChg chg="mod">
          <ac:chgData name="Pierre Bourdial" userId="19a58df4-e329-4d71-8686-dd0cf6205507" providerId="ADAL" clId="{9B3A0F71-32F2-4671-A9F0-7CFE09840753}" dt="2023-12-04T15:09:42.500" v="763" actId="790"/>
          <ac:spMkLst>
            <pc:docMk/>
            <pc:sldMk cId="3041854322" sldId="289"/>
            <ac:spMk id="3" creationId="{55250263-E3BA-47C3-A486-A7729CECD061}"/>
          </ac:spMkLst>
        </pc:spChg>
        <pc:spChg chg="mod">
          <ac:chgData name="Pierre Bourdial" userId="19a58df4-e329-4d71-8686-dd0cf6205507" providerId="ADAL" clId="{9B3A0F71-32F2-4671-A9F0-7CFE09840753}" dt="2023-12-04T15:09:42.500" v="764" actId="790"/>
          <ac:spMkLst>
            <pc:docMk/>
            <pc:sldMk cId="3041854322" sldId="289"/>
            <ac:spMk id="9" creationId="{0124EE24-5AD4-4DC1-8696-9DF88EEBC591}"/>
          </ac:spMkLst>
        </pc:spChg>
        <pc:spChg chg="mod">
          <ac:chgData name="Pierre Bourdial" userId="19a58df4-e329-4d71-8686-dd0cf6205507" providerId="ADAL" clId="{9B3A0F71-32F2-4671-A9F0-7CFE09840753}" dt="2023-12-04T15:09:42.503" v="767" actId="790"/>
          <ac:spMkLst>
            <pc:docMk/>
            <pc:sldMk cId="3041854322" sldId="289"/>
            <ac:spMk id="14" creationId="{92DBBAFE-4B5D-4D85-B64A-D3381330728F}"/>
          </ac:spMkLst>
        </pc:spChg>
        <pc:spChg chg="mod">
          <ac:chgData name="Pierre Bourdial" userId="19a58df4-e329-4d71-8686-dd0cf6205507" providerId="ADAL" clId="{9B3A0F71-32F2-4671-A9F0-7CFE09840753}" dt="2023-12-04T15:09:42.503" v="768" actId="790"/>
          <ac:spMkLst>
            <pc:docMk/>
            <pc:sldMk cId="3041854322" sldId="289"/>
            <ac:spMk id="16" creationId="{39300870-BF9B-4EEA-9A68-9D9980F88C58}"/>
          </ac:spMkLst>
        </pc:spChg>
        <pc:spChg chg="mod">
          <ac:chgData name="Pierre Bourdial" userId="19a58df4-e329-4d71-8686-dd0cf6205507" providerId="ADAL" clId="{9B3A0F71-32F2-4671-A9F0-7CFE09840753}" dt="2023-12-04T15:09:42.501" v="765" actId="790"/>
          <ac:spMkLst>
            <pc:docMk/>
            <pc:sldMk cId="3041854322" sldId="289"/>
            <ac:spMk id="19" creationId="{C7E146BF-72A4-4565-93C5-F4D1F47CED76}"/>
          </ac:spMkLst>
        </pc:spChg>
        <pc:spChg chg="mod">
          <ac:chgData name="Pierre Bourdial" userId="19a58df4-e329-4d71-8686-dd0cf6205507" providerId="ADAL" clId="{9B3A0F71-32F2-4671-A9F0-7CFE09840753}" dt="2023-12-04T15:09:42.501" v="766" actId="790"/>
          <ac:spMkLst>
            <pc:docMk/>
            <pc:sldMk cId="3041854322" sldId="289"/>
            <ac:spMk id="20" creationId="{E398B1CE-6628-4291-A7A0-35E6924CE4AD}"/>
          </ac:spMkLst>
        </pc:spChg>
      </pc:sldChg>
      <pc:sldChg chg="del">
        <pc:chgData name="Pierre Bourdial" userId="19a58df4-e329-4d71-8686-dd0cf6205507" providerId="ADAL" clId="{9B3A0F71-32F2-4671-A9F0-7CFE09840753}" dt="2023-11-16T15:23:09.011" v="5" actId="47"/>
        <pc:sldMkLst>
          <pc:docMk/>
          <pc:sldMk cId="1516504231" sldId="290"/>
        </pc:sldMkLst>
      </pc:sldChg>
      <pc:sldChg chg="delSp del mod">
        <pc:chgData name="Pierre Bourdial" userId="19a58df4-e329-4d71-8686-dd0cf6205507" providerId="ADAL" clId="{9B3A0F71-32F2-4671-A9F0-7CFE09840753}" dt="2023-11-16T15:25:18.731" v="13" actId="47"/>
        <pc:sldMkLst>
          <pc:docMk/>
          <pc:sldMk cId="2276668400" sldId="291"/>
        </pc:sldMkLst>
        <pc:spChg chg="del">
          <ac:chgData name="Pierre Bourdial" userId="19a58df4-e329-4d71-8686-dd0cf6205507" providerId="ADAL" clId="{9B3A0F71-32F2-4671-A9F0-7CFE09840753}" dt="2023-11-16T15:23:22.825" v="6" actId="478"/>
          <ac:spMkLst>
            <pc:docMk/>
            <pc:sldMk cId="2276668400" sldId="291"/>
            <ac:spMk id="32" creationId="{2A01F394-0CDB-4205-A061-4EBE2D53FF84}"/>
          </ac:spMkLst>
        </pc:spChg>
      </pc:sldChg>
      <pc:sldChg chg="del">
        <pc:chgData name="Pierre Bourdial" userId="19a58df4-e329-4d71-8686-dd0cf6205507" providerId="ADAL" clId="{9B3A0F71-32F2-4671-A9F0-7CFE09840753}" dt="2023-11-16T15:26:04.189" v="14" actId="47"/>
        <pc:sldMkLst>
          <pc:docMk/>
          <pc:sldMk cId="3735732149" sldId="292"/>
        </pc:sldMkLst>
      </pc:sldChg>
      <pc:sldChg chg="modSp del mod">
        <pc:chgData name="Pierre Bourdial" userId="19a58df4-e329-4d71-8686-dd0cf6205507" providerId="ADAL" clId="{9B3A0F71-32F2-4671-A9F0-7CFE09840753}" dt="2023-11-16T15:25:14.138" v="12" actId="47"/>
        <pc:sldMkLst>
          <pc:docMk/>
          <pc:sldMk cId="1913632788" sldId="293"/>
        </pc:sldMkLst>
        <pc:spChg chg="mod">
          <ac:chgData name="Pierre Bourdial" userId="19a58df4-e329-4d71-8686-dd0cf6205507" providerId="ADAL" clId="{9B3A0F71-32F2-4671-A9F0-7CFE09840753}" dt="2023-11-16T15:23:03.748" v="4" actId="14100"/>
          <ac:spMkLst>
            <pc:docMk/>
            <pc:sldMk cId="1913632788" sldId="293"/>
            <ac:spMk id="2" creationId="{C71C28A7-B462-42EE-B906-68B32FE3AD01}"/>
          </ac:spMkLst>
        </pc:spChg>
      </pc:sldChg>
      <pc:sldChg chg="modSp mod">
        <pc:chgData name="Pierre Bourdial" userId="19a58df4-e329-4d71-8686-dd0cf6205507" providerId="ADAL" clId="{9B3A0F71-32F2-4671-A9F0-7CFE09840753}" dt="2023-12-04T15:09:42.494" v="758" actId="790"/>
        <pc:sldMkLst>
          <pc:docMk/>
          <pc:sldMk cId="1013332941" sldId="294"/>
        </pc:sldMkLst>
        <pc:spChg chg="mod">
          <ac:chgData name="Pierre Bourdial" userId="19a58df4-e329-4d71-8686-dd0cf6205507" providerId="ADAL" clId="{9B3A0F71-32F2-4671-A9F0-7CFE09840753}" dt="2023-12-04T15:09:42.494" v="758" actId="790"/>
          <ac:spMkLst>
            <pc:docMk/>
            <pc:sldMk cId="1013332941" sldId="294"/>
            <ac:spMk id="4" creationId="{3F4C9760-390F-4871-A568-B17A291834FB}"/>
          </ac:spMkLst>
        </pc:spChg>
      </pc:sldChg>
      <pc:sldChg chg="modSp mod">
        <pc:chgData name="Pierre Bourdial" userId="19a58df4-e329-4d71-8686-dd0cf6205507" providerId="ADAL" clId="{9B3A0F71-32F2-4671-A9F0-7CFE09840753}" dt="2023-12-04T15:09:42.496" v="759" actId="790"/>
        <pc:sldMkLst>
          <pc:docMk/>
          <pc:sldMk cId="497418264" sldId="295"/>
        </pc:sldMkLst>
        <pc:spChg chg="mod">
          <ac:chgData name="Pierre Bourdial" userId="19a58df4-e329-4d71-8686-dd0cf6205507" providerId="ADAL" clId="{9B3A0F71-32F2-4671-A9F0-7CFE09840753}" dt="2023-12-04T15:09:42.496" v="759" actId="790"/>
          <ac:spMkLst>
            <pc:docMk/>
            <pc:sldMk cId="497418264" sldId="295"/>
            <ac:spMk id="4" creationId="{3F4C9760-390F-4871-A568-B17A291834FB}"/>
          </ac:spMkLst>
        </pc:spChg>
      </pc:sldChg>
      <pc:sldChg chg="modSp del mod">
        <pc:chgData name="Pierre Bourdial" userId="19a58df4-e329-4d71-8686-dd0cf6205507" providerId="ADAL" clId="{9B3A0F71-32F2-4671-A9F0-7CFE09840753}" dt="2023-12-04T14:59:26.571" v="332" actId="47"/>
        <pc:sldMkLst>
          <pc:docMk/>
          <pc:sldMk cId="116964925" sldId="296"/>
        </pc:sldMkLst>
        <pc:spChg chg="mod">
          <ac:chgData name="Pierre Bourdial" userId="19a58df4-e329-4d71-8686-dd0cf6205507" providerId="ADAL" clId="{9B3A0F71-32F2-4671-A9F0-7CFE09840753}" dt="2023-12-04T14:39:11.076" v="276" actId="790"/>
          <ac:spMkLst>
            <pc:docMk/>
            <pc:sldMk cId="116964925" sldId="296"/>
            <ac:spMk id="6" creationId="{33966DAF-052A-58F0-616E-A8D04443A1D8}"/>
          </ac:spMkLst>
        </pc:spChg>
      </pc:sldChg>
      <pc:sldChg chg="modSp del mod">
        <pc:chgData name="Pierre Bourdial" userId="19a58df4-e329-4d71-8686-dd0cf6205507" providerId="ADAL" clId="{9B3A0F71-32F2-4671-A9F0-7CFE09840753}" dt="2023-12-04T14:59:26.571" v="332" actId="47"/>
        <pc:sldMkLst>
          <pc:docMk/>
          <pc:sldMk cId="4188458328" sldId="297"/>
        </pc:sldMkLst>
        <pc:spChg chg="mod">
          <ac:chgData name="Pierre Bourdial" userId="19a58df4-e329-4d71-8686-dd0cf6205507" providerId="ADAL" clId="{9B3A0F71-32F2-4671-A9F0-7CFE09840753}" dt="2023-12-04T14:39:11.079" v="277" actId="790"/>
          <ac:spMkLst>
            <pc:docMk/>
            <pc:sldMk cId="4188458328" sldId="297"/>
            <ac:spMk id="6" creationId="{33966DAF-052A-58F0-616E-A8D04443A1D8}"/>
          </ac:spMkLst>
        </pc:spChg>
      </pc:sldChg>
      <pc:sldChg chg="modSp del mod">
        <pc:chgData name="Pierre Bourdial" userId="19a58df4-e329-4d71-8686-dd0cf6205507" providerId="ADAL" clId="{9B3A0F71-32F2-4671-A9F0-7CFE09840753}" dt="2023-12-04T14:59:26.571" v="332" actId="47"/>
        <pc:sldMkLst>
          <pc:docMk/>
          <pc:sldMk cId="715498307" sldId="298"/>
        </pc:sldMkLst>
        <pc:spChg chg="mod">
          <ac:chgData name="Pierre Bourdial" userId="19a58df4-e329-4d71-8686-dd0cf6205507" providerId="ADAL" clId="{9B3A0F71-32F2-4671-A9F0-7CFE09840753}" dt="2023-12-04T14:39:11.082" v="278" actId="790"/>
          <ac:spMkLst>
            <pc:docMk/>
            <pc:sldMk cId="715498307" sldId="298"/>
            <ac:spMk id="6" creationId="{33966DAF-052A-58F0-616E-A8D04443A1D8}"/>
          </ac:spMkLst>
        </pc:spChg>
      </pc:sldChg>
      <pc:sldChg chg="delSp modSp add mod">
        <pc:chgData name="Pierre Bourdial" userId="19a58df4-e329-4d71-8686-dd0cf6205507" providerId="ADAL" clId="{9B3A0F71-32F2-4671-A9F0-7CFE09840753}" dt="2023-12-06T11:35:34.345" v="2297" actId="14429"/>
        <pc:sldMkLst>
          <pc:docMk/>
          <pc:sldMk cId="3244099717" sldId="2147478258"/>
        </pc:sldMkLst>
        <pc:spChg chg="del">
          <ac:chgData name="Pierre Bourdial" userId="19a58df4-e329-4d71-8686-dd0cf6205507" providerId="ADAL" clId="{9B3A0F71-32F2-4671-A9F0-7CFE09840753}" dt="2023-11-16T15:25:08.192" v="11" actId="478"/>
          <ac:spMkLst>
            <pc:docMk/>
            <pc:sldMk cId="3244099717" sldId="2147478258"/>
            <ac:spMk id="3" creationId="{60676522-1A88-565E-F9B0-249FFF4D4199}"/>
          </ac:spMkLst>
        </pc:spChg>
        <pc:spChg chg="mod">
          <ac:chgData name="Pierre Bourdial" userId="19a58df4-e329-4d71-8686-dd0cf6205507" providerId="ADAL" clId="{9B3A0F71-32F2-4671-A9F0-7CFE09840753}" dt="2023-12-04T15:09:42.504" v="769" actId="790"/>
          <ac:spMkLst>
            <pc:docMk/>
            <pc:sldMk cId="3244099717" sldId="2147478258"/>
            <ac:spMk id="4" creationId="{8CCE9EE1-C1DA-02DC-1F15-ABFCD9A791CE}"/>
          </ac:spMkLst>
        </pc:spChg>
        <pc:spChg chg="mod">
          <ac:chgData name="Pierre Bourdial" userId="19a58df4-e329-4d71-8686-dd0cf6205507" providerId="ADAL" clId="{9B3A0F71-32F2-4671-A9F0-7CFE09840753}" dt="2023-12-04T15:09:42.505" v="770" actId="790"/>
          <ac:spMkLst>
            <pc:docMk/>
            <pc:sldMk cId="3244099717" sldId="2147478258"/>
            <ac:spMk id="6" creationId="{C9256B9F-96A2-ACEE-B007-BB1097FBFB86}"/>
          </ac:spMkLst>
        </pc:spChg>
        <pc:spChg chg="mod">
          <ac:chgData name="Pierre Bourdial" userId="19a58df4-e329-4d71-8686-dd0cf6205507" providerId="ADAL" clId="{9B3A0F71-32F2-4671-A9F0-7CFE09840753}" dt="2023-12-04T15:09:42.506" v="771" actId="790"/>
          <ac:spMkLst>
            <pc:docMk/>
            <pc:sldMk cId="3244099717" sldId="2147478258"/>
            <ac:spMk id="7" creationId="{BBC70E3F-E5D2-4029-6390-B7B6FF0C4FE5}"/>
          </ac:spMkLst>
        </pc:spChg>
        <pc:spChg chg="mod">
          <ac:chgData name="Pierre Bourdial" userId="19a58df4-e329-4d71-8686-dd0cf6205507" providerId="ADAL" clId="{9B3A0F71-32F2-4671-A9F0-7CFE09840753}" dt="2023-12-04T15:09:42.506" v="772" actId="790"/>
          <ac:spMkLst>
            <pc:docMk/>
            <pc:sldMk cId="3244099717" sldId="2147478258"/>
            <ac:spMk id="8" creationId="{0CE663A0-8674-0F42-6716-C7C64838529F}"/>
          </ac:spMkLst>
        </pc:spChg>
        <pc:picChg chg="del">
          <ac:chgData name="Pierre Bourdial" userId="19a58df4-e329-4d71-8686-dd0cf6205507" providerId="ADAL" clId="{9B3A0F71-32F2-4671-A9F0-7CFE09840753}" dt="2023-11-16T15:25:08.192" v="11" actId="478"/>
          <ac:picMkLst>
            <pc:docMk/>
            <pc:sldMk cId="3244099717" sldId="2147478258"/>
            <ac:picMk id="2" creationId="{5BE233AC-A78F-0B4D-EB9C-DFE27B075333}"/>
          </ac:picMkLst>
        </pc:picChg>
        <pc:picChg chg="mod">
          <ac:chgData name="Pierre Bourdial" userId="19a58df4-e329-4d71-8686-dd0cf6205507" providerId="ADAL" clId="{9B3A0F71-32F2-4671-A9F0-7CFE09840753}" dt="2023-12-04T08:21:36.558" v="243" actId="1036"/>
          <ac:picMkLst>
            <pc:docMk/>
            <pc:sldMk cId="3244099717" sldId="2147478258"/>
            <ac:picMk id="5" creationId="{FC76867E-542D-AACC-D4D2-8CEB392C74DF}"/>
          </ac:picMkLst>
        </pc:picChg>
        <pc:picChg chg="mod">
          <ac:chgData name="Pierre Bourdial" userId="19a58df4-e329-4d71-8686-dd0cf6205507" providerId="ADAL" clId="{9B3A0F71-32F2-4671-A9F0-7CFE09840753}" dt="2023-12-04T08:21:36.558" v="243" actId="1036"/>
          <ac:picMkLst>
            <pc:docMk/>
            <pc:sldMk cId="3244099717" sldId="2147478258"/>
            <ac:picMk id="9" creationId="{EC2E53DC-D970-477B-7F96-7938BC2E5BBB}"/>
          </ac:picMkLst>
        </pc:picChg>
        <pc:picChg chg="mod">
          <ac:chgData name="Pierre Bourdial" userId="19a58df4-e329-4d71-8686-dd0cf6205507" providerId="ADAL" clId="{9B3A0F71-32F2-4671-A9F0-7CFE09840753}" dt="2023-12-04T08:21:36.558" v="243" actId="1036"/>
          <ac:picMkLst>
            <pc:docMk/>
            <pc:sldMk cId="3244099717" sldId="2147478258"/>
            <ac:picMk id="10" creationId="{2B5ECDF0-A8C6-4CA6-45CE-506DC56E57B6}"/>
          </ac:picMkLst>
        </pc:picChg>
        <pc:picChg chg="mod modVis">
          <ac:chgData name="Pierre Bourdial" userId="19a58df4-e329-4d71-8686-dd0cf6205507" providerId="ADAL" clId="{9B3A0F71-32F2-4671-A9F0-7CFE09840753}" dt="2023-12-06T11:35:34.345" v="2297" actId="14429"/>
          <ac:picMkLst>
            <pc:docMk/>
            <pc:sldMk cId="3244099717" sldId="2147478258"/>
            <ac:picMk id="16" creationId="{94D76382-AA52-44E0-A8B8-DE60F5F4815F}"/>
          </ac:picMkLst>
        </pc:picChg>
      </pc:sldChg>
      <pc:sldChg chg="addSp delSp modSp add mod ord">
        <pc:chgData name="Pierre Bourdial" userId="19a58df4-e329-4d71-8686-dd0cf6205507" providerId="ADAL" clId="{9B3A0F71-32F2-4671-A9F0-7CFE09840753}" dt="2023-12-06T12:24:06.784" v="2398" actId="14100"/>
        <pc:sldMkLst>
          <pc:docMk/>
          <pc:sldMk cId="612912035" sldId="2147478265"/>
        </pc:sldMkLst>
        <pc:spChg chg="add del mod topLvl">
          <ac:chgData name="Pierre Bourdial" userId="19a58df4-e329-4d71-8686-dd0cf6205507" providerId="ADAL" clId="{9B3A0F71-32F2-4671-A9F0-7CFE09840753}" dt="2023-12-06T12:23:48.726" v="2396" actId="478"/>
          <ac:spMkLst>
            <pc:docMk/>
            <pc:sldMk cId="612912035" sldId="2147478265"/>
            <ac:spMk id="5" creationId="{3701C04A-0D87-9E17-B81E-9D55F6D89858}"/>
          </ac:spMkLst>
        </pc:spChg>
        <pc:spChg chg="add del mod topLvl">
          <ac:chgData name="Pierre Bourdial" userId="19a58df4-e329-4d71-8686-dd0cf6205507" providerId="ADAL" clId="{9B3A0F71-32F2-4671-A9F0-7CFE09840753}" dt="2023-12-06T12:23:48.726" v="2396" actId="478"/>
          <ac:spMkLst>
            <pc:docMk/>
            <pc:sldMk cId="612912035" sldId="2147478265"/>
            <ac:spMk id="18" creationId="{269D154F-EA71-7834-7CE3-A7F8E7B1C50F}"/>
          </ac:spMkLst>
        </pc:spChg>
        <pc:spChg chg="add del mod topLvl">
          <ac:chgData name="Pierre Bourdial" userId="19a58df4-e329-4d71-8686-dd0cf6205507" providerId="ADAL" clId="{9B3A0F71-32F2-4671-A9F0-7CFE09840753}" dt="2023-12-06T12:23:48.726" v="2396" actId="478"/>
          <ac:spMkLst>
            <pc:docMk/>
            <pc:sldMk cId="612912035" sldId="2147478265"/>
            <ac:spMk id="21" creationId="{C3A84905-E755-0F41-4826-735D6C313810}"/>
          </ac:spMkLst>
        </pc:spChg>
        <pc:spChg chg="mod">
          <ac:chgData name="Pierre Bourdial" userId="19a58df4-e329-4d71-8686-dd0cf6205507" providerId="ADAL" clId="{9B3A0F71-32F2-4671-A9F0-7CFE09840753}" dt="2023-12-04T15:09:42.512" v="778"/>
          <ac:spMkLst>
            <pc:docMk/>
            <pc:sldMk cId="612912035" sldId="2147478265"/>
            <ac:spMk id="22" creationId="{3686E146-A7B8-AEE7-A8B4-426FC79ADA22}"/>
          </ac:spMkLst>
        </pc:spChg>
        <pc:spChg chg="mod">
          <ac:chgData name="Pierre Bourdial" userId="19a58df4-e329-4d71-8686-dd0cf6205507" providerId="ADAL" clId="{9B3A0F71-32F2-4671-A9F0-7CFE09840753}" dt="2023-12-04T15:09:42.508" v="774" actId="790"/>
          <ac:spMkLst>
            <pc:docMk/>
            <pc:sldMk cId="612912035" sldId="2147478265"/>
            <ac:spMk id="284" creationId="{171A1C39-1519-4CF6-BFA0-83FC7A6517CC}"/>
          </ac:spMkLst>
        </pc:spChg>
        <pc:grpChg chg="del">
          <ac:chgData name="Pierre Bourdial" userId="19a58df4-e329-4d71-8686-dd0cf6205507" providerId="ADAL" clId="{9B3A0F71-32F2-4671-A9F0-7CFE09840753}" dt="2023-12-06T12:21:20.626" v="2391" actId="165"/>
          <ac:grpSpMkLst>
            <pc:docMk/>
            <pc:sldMk cId="612912035" sldId="2147478265"/>
            <ac:grpSpMk id="2" creationId="{BEB5D19F-A241-E39B-B044-EDD8CE4AED2D}"/>
          </ac:grpSpMkLst>
        </pc:grpChg>
        <pc:picChg chg="add del">
          <ac:chgData name="Pierre Bourdial" userId="19a58df4-e329-4d71-8686-dd0cf6205507" providerId="ADAL" clId="{9B3A0F71-32F2-4671-A9F0-7CFE09840753}" dt="2023-12-06T12:23:48.726" v="2396" actId="478"/>
          <ac:picMkLst>
            <pc:docMk/>
            <pc:sldMk cId="612912035" sldId="2147478265"/>
            <ac:picMk id="3" creationId="{FC25179C-420B-7950-11B9-40A326B49539}"/>
          </ac:picMkLst>
        </pc:picChg>
        <pc:picChg chg="add del mod topLvl">
          <ac:chgData name="Pierre Bourdial" userId="19a58df4-e329-4d71-8686-dd0cf6205507" providerId="ADAL" clId="{9B3A0F71-32F2-4671-A9F0-7CFE09840753}" dt="2023-12-06T12:24:06.784" v="2398" actId="14100"/>
          <ac:picMkLst>
            <pc:docMk/>
            <pc:sldMk cId="612912035" sldId="2147478265"/>
            <ac:picMk id="1026" creationId="{F2FD19F0-54F2-A90B-1833-F1F9CCA42513}"/>
          </ac:picMkLst>
        </pc:picChg>
      </pc:sldChg>
      <pc:sldChg chg="modSp add del mod modShow">
        <pc:chgData name="Pierre Bourdial" userId="19a58df4-e329-4d71-8686-dd0cf6205507" providerId="ADAL" clId="{9B3A0F71-32F2-4671-A9F0-7CFE09840753}" dt="2023-12-04T15:03:04.740" v="403" actId="47"/>
        <pc:sldMkLst>
          <pc:docMk/>
          <pc:sldMk cId="2599608213" sldId="2147478269"/>
        </pc:sldMkLst>
        <pc:spChg chg="mod">
          <ac:chgData name="Pierre Bourdial" userId="19a58df4-e329-4d71-8686-dd0cf6205507" providerId="ADAL" clId="{9B3A0F71-32F2-4671-A9F0-7CFE09840753}" dt="2023-12-04T14:39:11.105" v="300" actId="790"/>
          <ac:spMkLst>
            <pc:docMk/>
            <pc:sldMk cId="2599608213" sldId="2147478269"/>
            <ac:spMk id="5" creationId="{94192A5A-934A-F279-EF58-C9929BAE2A73}"/>
          </ac:spMkLst>
        </pc:spChg>
        <pc:spChg chg="mod">
          <ac:chgData name="Pierre Bourdial" userId="19a58df4-e329-4d71-8686-dd0cf6205507" providerId="ADAL" clId="{9B3A0F71-32F2-4671-A9F0-7CFE09840753}" dt="2023-12-04T14:39:11.106" v="301" actId="790"/>
          <ac:spMkLst>
            <pc:docMk/>
            <pc:sldMk cId="2599608213" sldId="2147478269"/>
            <ac:spMk id="6" creationId="{D8734FD3-4A78-F17A-6A35-688EAB7864F6}"/>
          </ac:spMkLst>
        </pc:spChg>
        <pc:spChg chg="mod">
          <ac:chgData name="Pierre Bourdial" userId="19a58df4-e329-4d71-8686-dd0cf6205507" providerId="ADAL" clId="{9B3A0F71-32F2-4671-A9F0-7CFE09840753}" dt="2023-12-04T14:39:11.107" v="302" actId="790"/>
          <ac:spMkLst>
            <pc:docMk/>
            <pc:sldMk cId="2599608213" sldId="2147478269"/>
            <ac:spMk id="7" creationId="{2F93DC1A-7C20-944E-5179-AB962390255A}"/>
          </ac:spMkLst>
        </pc:spChg>
        <pc:spChg chg="mod">
          <ac:chgData name="Pierre Bourdial" userId="19a58df4-e329-4d71-8686-dd0cf6205507" providerId="ADAL" clId="{9B3A0F71-32F2-4671-A9F0-7CFE09840753}" dt="2023-12-04T14:39:11.108" v="303" actId="790"/>
          <ac:spMkLst>
            <pc:docMk/>
            <pc:sldMk cId="2599608213" sldId="2147478269"/>
            <ac:spMk id="8" creationId="{33047CEC-3310-3839-A8D7-76CC9E7116CE}"/>
          </ac:spMkLst>
        </pc:spChg>
        <pc:spChg chg="mod">
          <ac:chgData name="Pierre Bourdial" userId="19a58df4-e329-4d71-8686-dd0cf6205507" providerId="ADAL" clId="{9B3A0F71-32F2-4671-A9F0-7CFE09840753}" dt="2023-12-04T14:39:11.109" v="304" actId="790"/>
          <ac:spMkLst>
            <pc:docMk/>
            <pc:sldMk cId="2599608213" sldId="2147478269"/>
            <ac:spMk id="9" creationId="{EC786D11-E09E-B9DC-E4F4-FDE5170DEB94}"/>
          </ac:spMkLst>
        </pc:spChg>
        <pc:spChg chg="mod">
          <ac:chgData name="Pierre Bourdial" userId="19a58df4-e329-4d71-8686-dd0cf6205507" providerId="ADAL" clId="{9B3A0F71-32F2-4671-A9F0-7CFE09840753}" dt="2023-12-04T14:39:11.110" v="305" actId="790"/>
          <ac:spMkLst>
            <pc:docMk/>
            <pc:sldMk cId="2599608213" sldId="2147478269"/>
            <ac:spMk id="10" creationId="{8E815066-8AA2-624B-B864-67F26E1538FB}"/>
          </ac:spMkLst>
        </pc:spChg>
        <pc:spChg chg="mod">
          <ac:chgData name="Pierre Bourdial" userId="19a58df4-e329-4d71-8686-dd0cf6205507" providerId="ADAL" clId="{9B3A0F71-32F2-4671-A9F0-7CFE09840753}" dt="2023-12-04T14:39:11.111" v="306" actId="790"/>
          <ac:spMkLst>
            <pc:docMk/>
            <pc:sldMk cId="2599608213" sldId="2147478269"/>
            <ac:spMk id="11" creationId="{650131D1-03F5-B60B-DEA0-E781A8E405AC}"/>
          </ac:spMkLst>
        </pc:spChg>
        <pc:spChg chg="mod">
          <ac:chgData name="Pierre Bourdial" userId="19a58df4-e329-4d71-8686-dd0cf6205507" providerId="ADAL" clId="{9B3A0F71-32F2-4671-A9F0-7CFE09840753}" dt="2023-12-04T14:39:11.113" v="307" actId="790"/>
          <ac:spMkLst>
            <pc:docMk/>
            <pc:sldMk cId="2599608213" sldId="2147478269"/>
            <ac:spMk id="12" creationId="{5C960784-C393-4026-0964-F07B237D9FE1}"/>
          </ac:spMkLst>
        </pc:spChg>
        <pc:spChg chg="mod">
          <ac:chgData name="Pierre Bourdial" userId="19a58df4-e329-4d71-8686-dd0cf6205507" providerId="ADAL" clId="{9B3A0F71-32F2-4671-A9F0-7CFE09840753}" dt="2023-12-04T14:39:11.113" v="308" actId="790"/>
          <ac:spMkLst>
            <pc:docMk/>
            <pc:sldMk cId="2599608213" sldId="2147478269"/>
            <ac:spMk id="15" creationId="{08AF45BF-10D9-7EAE-B967-AC3D8BA2BF17}"/>
          </ac:spMkLst>
        </pc:spChg>
        <pc:spChg chg="mod">
          <ac:chgData name="Pierre Bourdial" userId="19a58df4-e329-4d71-8686-dd0cf6205507" providerId="ADAL" clId="{9B3A0F71-32F2-4671-A9F0-7CFE09840753}" dt="2023-12-04T14:39:11.114" v="309" actId="790"/>
          <ac:spMkLst>
            <pc:docMk/>
            <pc:sldMk cId="2599608213" sldId="2147478269"/>
            <ac:spMk id="18" creationId="{728EBEB8-1215-745D-3BA1-A5F440FE8FEB}"/>
          </ac:spMkLst>
        </pc:spChg>
      </pc:sldChg>
      <pc:sldChg chg="addSp delSp modSp new mod ord modAnim modShow">
        <pc:chgData name="Pierre Bourdial" userId="19a58df4-e329-4d71-8686-dd0cf6205507" providerId="ADAL" clId="{9B3A0F71-32F2-4671-A9F0-7CFE09840753}" dt="2023-12-06T13:03:28.786" v="2419" actId="1036"/>
        <pc:sldMkLst>
          <pc:docMk/>
          <pc:sldMk cId="3527476471" sldId="2147478270"/>
        </pc:sldMkLst>
        <pc:spChg chg="mod">
          <ac:chgData name="Pierre Bourdial" userId="19a58df4-e329-4d71-8686-dd0cf6205507" providerId="ADAL" clId="{9B3A0F71-32F2-4671-A9F0-7CFE09840753}" dt="2023-12-06T13:03:24.450" v="2402" actId="14100"/>
          <ac:spMkLst>
            <pc:docMk/>
            <pc:sldMk cId="3527476471" sldId="2147478270"/>
            <ac:spMk id="2" creationId="{EBBCA234-438A-9190-3D3B-8A809B63ECC6}"/>
          </ac:spMkLst>
        </pc:spChg>
        <pc:spChg chg="del mod">
          <ac:chgData name="Pierre Bourdial" userId="19a58df4-e329-4d71-8686-dd0cf6205507" providerId="ADAL" clId="{9B3A0F71-32F2-4671-A9F0-7CFE09840753}" dt="2023-12-04T11:07:44.676" v="257" actId="478"/>
          <ac:spMkLst>
            <pc:docMk/>
            <pc:sldMk cId="3527476471" sldId="2147478270"/>
            <ac:spMk id="3" creationId="{0E565C0B-285A-5DA1-3E46-57BC940D75EC}"/>
          </ac:spMkLst>
        </pc:spChg>
        <pc:spChg chg="add del mod">
          <ac:chgData name="Pierre Bourdial" userId="19a58df4-e329-4d71-8686-dd0cf6205507" providerId="ADAL" clId="{9B3A0F71-32F2-4671-A9F0-7CFE09840753}" dt="2023-12-04T10:23:37.207" v="251" actId="478"/>
          <ac:spMkLst>
            <pc:docMk/>
            <pc:sldMk cId="3527476471" sldId="2147478270"/>
            <ac:spMk id="4" creationId="{59F27DD0-0A38-1875-1E89-C8D45AAF243F}"/>
          </ac:spMkLst>
        </pc:spChg>
        <pc:spChg chg="add del mod">
          <ac:chgData name="Pierre Bourdial" userId="19a58df4-e329-4d71-8686-dd0cf6205507" providerId="ADAL" clId="{9B3A0F71-32F2-4671-A9F0-7CFE09840753}" dt="2023-12-04T11:07:47.258" v="258" actId="478"/>
          <ac:spMkLst>
            <pc:docMk/>
            <pc:sldMk cId="3527476471" sldId="2147478270"/>
            <ac:spMk id="8" creationId="{D0F87018-A511-0A6F-162D-9BE1C19FD89D}"/>
          </ac:spMkLst>
        </pc:spChg>
        <pc:picChg chg="add mod">
          <ac:chgData name="Pierre Bourdial" userId="19a58df4-e329-4d71-8686-dd0cf6205507" providerId="ADAL" clId="{9B3A0F71-32F2-4671-A9F0-7CFE09840753}" dt="2023-12-06T13:03:28.786" v="2419" actId="1036"/>
          <ac:picMkLst>
            <pc:docMk/>
            <pc:sldMk cId="3527476471" sldId="2147478270"/>
            <ac:picMk id="6" creationId="{BFA138C0-F5FD-C4D0-3BB1-77A6DC463B4B}"/>
          </ac:picMkLst>
        </pc:picChg>
        <pc:picChg chg="add mod">
          <ac:chgData name="Pierre Bourdial" userId="19a58df4-e329-4d71-8686-dd0cf6205507" providerId="ADAL" clId="{9B3A0F71-32F2-4671-A9F0-7CFE09840753}" dt="2023-12-06T13:03:28.786" v="2419" actId="1036"/>
          <ac:picMkLst>
            <pc:docMk/>
            <pc:sldMk cId="3527476471" sldId="2147478270"/>
            <ac:picMk id="10" creationId="{8E84437B-757B-9769-B1FE-178CED287EAD}"/>
          </ac:picMkLst>
        </pc:picChg>
      </pc:sldChg>
      <pc:sldChg chg="addSp modSp new mod">
        <pc:chgData name="Pierre Bourdial" userId="19a58df4-e329-4d71-8686-dd0cf6205507" providerId="ADAL" clId="{9B3A0F71-32F2-4671-A9F0-7CFE09840753}" dt="2023-12-04T15:09:42.497" v="760" actId="790"/>
        <pc:sldMkLst>
          <pc:docMk/>
          <pc:sldMk cId="554641384" sldId="2147478271"/>
        </pc:sldMkLst>
        <pc:spChg chg="mod">
          <ac:chgData name="Pierre Bourdial" userId="19a58df4-e329-4d71-8686-dd0cf6205507" providerId="ADAL" clId="{9B3A0F71-32F2-4671-A9F0-7CFE09840753}" dt="2023-12-04T15:09:42.497" v="760" actId="790"/>
          <ac:spMkLst>
            <pc:docMk/>
            <pc:sldMk cId="554641384" sldId="2147478271"/>
            <ac:spMk id="2" creationId="{C9EF2912-4DA0-6066-521D-A2969C40D050}"/>
          </ac:spMkLst>
        </pc:spChg>
        <pc:picChg chg="add mod">
          <ac:chgData name="Pierre Bourdial" userId="19a58df4-e329-4d71-8686-dd0cf6205507" providerId="ADAL" clId="{9B3A0F71-32F2-4671-A9F0-7CFE09840753}" dt="2023-11-16T15:50:28.363" v="158" actId="962"/>
          <ac:picMkLst>
            <pc:docMk/>
            <pc:sldMk cId="554641384" sldId="2147478271"/>
            <ac:picMk id="4" creationId="{D2855108-E41D-0F28-041F-324650DFC1D0}"/>
          </ac:picMkLst>
        </pc:picChg>
      </pc:sldChg>
      <pc:sldChg chg="addSp delSp modSp new mod">
        <pc:chgData name="Pierre Bourdial" userId="19a58df4-e329-4d71-8686-dd0cf6205507" providerId="ADAL" clId="{9B3A0F71-32F2-4671-A9F0-7CFE09840753}" dt="2023-12-04T15:09:42.498" v="761" actId="790"/>
        <pc:sldMkLst>
          <pc:docMk/>
          <pc:sldMk cId="1710561379" sldId="2147478272"/>
        </pc:sldMkLst>
        <pc:spChg chg="mod">
          <ac:chgData name="Pierre Bourdial" userId="19a58df4-e329-4d71-8686-dd0cf6205507" providerId="ADAL" clId="{9B3A0F71-32F2-4671-A9F0-7CFE09840753}" dt="2023-12-04T15:09:42.498" v="761" actId="790"/>
          <ac:spMkLst>
            <pc:docMk/>
            <pc:sldMk cId="1710561379" sldId="2147478272"/>
            <ac:spMk id="2" creationId="{4479E81D-2CF5-72CF-48D1-709DBC4BA85B}"/>
          </ac:spMkLst>
        </pc:spChg>
        <pc:grpChg chg="mod">
          <ac:chgData name="Pierre Bourdial" userId="19a58df4-e329-4d71-8686-dd0cf6205507" providerId="ADAL" clId="{9B3A0F71-32F2-4671-A9F0-7CFE09840753}" dt="2023-11-16T16:44:17.101" v="179"/>
          <ac:grpSpMkLst>
            <pc:docMk/>
            <pc:sldMk cId="1710561379" sldId="2147478272"/>
            <ac:grpSpMk id="11" creationId="{CC01D55B-828B-E810-9FF6-664974F1E40C}"/>
          </ac:grpSpMkLst>
        </pc:grpChg>
        <pc:grpChg chg="mod">
          <ac:chgData name="Pierre Bourdial" userId="19a58df4-e329-4d71-8686-dd0cf6205507" providerId="ADAL" clId="{9B3A0F71-32F2-4671-A9F0-7CFE09840753}" dt="2023-11-16T16:44:48.374" v="187"/>
          <ac:grpSpMkLst>
            <pc:docMk/>
            <pc:sldMk cId="1710561379" sldId="2147478272"/>
            <ac:grpSpMk id="19" creationId="{3DFB9661-E7A3-BF9A-436C-211960DA06A4}"/>
          </ac:grpSpMkLst>
        </pc:grpChg>
        <pc:picChg chg="add mod modCrop">
          <ac:chgData name="Pierre Bourdial" userId="19a58df4-e329-4d71-8686-dd0cf6205507" providerId="ADAL" clId="{9B3A0F71-32F2-4671-A9F0-7CFE09840753}" dt="2023-11-16T15:51:52.801" v="172" actId="1076"/>
          <ac:picMkLst>
            <pc:docMk/>
            <pc:sldMk cId="1710561379" sldId="2147478272"/>
            <ac:picMk id="4" creationId="{B351040C-883F-37DF-BF45-2A7594029C37}"/>
          </ac:picMkLst>
        </pc:picChg>
        <pc:picChg chg="add del mod">
          <ac:chgData name="Pierre Bourdial" userId="19a58df4-e329-4d71-8686-dd0cf6205507" providerId="ADAL" clId="{9B3A0F71-32F2-4671-A9F0-7CFE09840753}" dt="2023-11-16T15:51:48.969" v="171" actId="478"/>
          <ac:picMkLst>
            <pc:docMk/>
            <pc:sldMk cId="1710561379" sldId="2147478272"/>
            <ac:picMk id="5" creationId="{B94D1AE4-5427-1A16-5E38-4F9733AF11C1}"/>
          </ac:picMkLst>
        </pc:picChg>
        <pc:inkChg chg="add del">
          <ac:chgData name="Pierre Bourdial" userId="19a58df4-e329-4d71-8686-dd0cf6205507" providerId="ADAL" clId="{9B3A0F71-32F2-4671-A9F0-7CFE09840753}" dt="2023-11-16T16:44:11.729" v="174" actId="9405"/>
          <ac:inkMkLst>
            <pc:docMk/>
            <pc:sldMk cId="1710561379" sldId="2147478272"/>
            <ac:inkMk id="6" creationId="{43C434E1-3724-6C99-E74D-3E7631E753AF}"/>
          </ac:inkMkLst>
        </pc:inkChg>
        <pc:inkChg chg="add mod">
          <ac:chgData name="Pierre Bourdial" userId="19a58df4-e329-4d71-8686-dd0cf6205507" providerId="ADAL" clId="{9B3A0F71-32F2-4671-A9F0-7CFE09840753}" dt="2023-11-16T16:44:17.101" v="179"/>
          <ac:inkMkLst>
            <pc:docMk/>
            <pc:sldMk cId="1710561379" sldId="2147478272"/>
            <ac:inkMk id="7" creationId="{6B9C000F-AC3B-AFCD-B053-818AF5348B32}"/>
          </ac:inkMkLst>
        </pc:inkChg>
        <pc:inkChg chg="add mod">
          <ac:chgData name="Pierre Bourdial" userId="19a58df4-e329-4d71-8686-dd0cf6205507" providerId="ADAL" clId="{9B3A0F71-32F2-4671-A9F0-7CFE09840753}" dt="2023-11-16T16:44:17.101" v="179"/>
          <ac:inkMkLst>
            <pc:docMk/>
            <pc:sldMk cId="1710561379" sldId="2147478272"/>
            <ac:inkMk id="8" creationId="{B0344040-DCE1-F7F4-6B4A-D47E64C57046}"/>
          </ac:inkMkLst>
        </pc:inkChg>
        <pc:inkChg chg="add mod">
          <ac:chgData name="Pierre Bourdial" userId="19a58df4-e329-4d71-8686-dd0cf6205507" providerId="ADAL" clId="{9B3A0F71-32F2-4671-A9F0-7CFE09840753}" dt="2023-11-16T16:44:17.101" v="179"/>
          <ac:inkMkLst>
            <pc:docMk/>
            <pc:sldMk cId="1710561379" sldId="2147478272"/>
            <ac:inkMk id="9" creationId="{0BD4E57B-187F-D457-6D66-4AD9CC41E94E}"/>
          </ac:inkMkLst>
        </pc:inkChg>
        <pc:inkChg chg="add mod">
          <ac:chgData name="Pierre Bourdial" userId="19a58df4-e329-4d71-8686-dd0cf6205507" providerId="ADAL" clId="{9B3A0F71-32F2-4671-A9F0-7CFE09840753}" dt="2023-11-16T16:44:17.101" v="179"/>
          <ac:inkMkLst>
            <pc:docMk/>
            <pc:sldMk cId="1710561379" sldId="2147478272"/>
            <ac:inkMk id="10" creationId="{D90E2595-BE5A-52AD-7D20-AA0A57E97A4E}"/>
          </ac:inkMkLst>
        </pc:inkChg>
        <pc:inkChg chg="add">
          <ac:chgData name="Pierre Bourdial" userId="19a58df4-e329-4d71-8686-dd0cf6205507" providerId="ADAL" clId="{9B3A0F71-32F2-4671-A9F0-7CFE09840753}" dt="2023-11-16T16:44:40.709" v="180" actId="9405"/>
          <ac:inkMkLst>
            <pc:docMk/>
            <pc:sldMk cId="1710561379" sldId="2147478272"/>
            <ac:inkMk id="12" creationId="{A2C21434-864F-A3A7-BB45-3FAF453676AE}"/>
          </ac:inkMkLst>
        </pc:inkChg>
        <pc:inkChg chg="add mod">
          <ac:chgData name="Pierre Bourdial" userId="19a58df4-e329-4d71-8686-dd0cf6205507" providerId="ADAL" clId="{9B3A0F71-32F2-4671-A9F0-7CFE09840753}" dt="2023-11-16T16:44:48.374" v="187"/>
          <ac:inkMkLst>
            <pc:docMk/>
            <pc:sldMk cId="1710561379" sldId="2147478272"/>
            <ac:inkMk id="13" creationId="{1A89FF3B-F2D0-D7F5-51A9-2F6154C7C5B8}"/>
          </ac:inkMkLst>
        </pc:inkChg>
        <pc:inkChg chg="add mod">
          <ac:chgData name="Pierre Bourdial" userId="19a58df4-e329-4d71-8686-dd0cf6205507" providerId="ADAL" clId="{9B3A0F71-32F2-4671-A9F0-7CFE09840753}" dt="2023-11-16T16:44:48.374" v="187"/>
          <ac:inkMkLst>
            <pc:docMk/>
            <pc:sldMk cId="1710561379" sldId="2147478272"/>
            <ac:inkMk id="14" creationId="{9CAA43BA-3B87-0785-E5DD-43CB81552E09}"/>
          </ac:inkMkLst>
        </pc:inkChg>
        <pc:inkChg chg="add mod">
          <ac:chgData name="Pierre Bourdial" userId="19a58df4-e329-4d71-8686-dd0cf6205507" providerId="ADAL" clId="{9B3A0F71-32F2-4671-A9F0-7CFE09840753}" dt="2023-11-16T16:44:48.374" v="187"/>
          <ac:inkMkLst>
            <pc:docMk/>
            <pc:sldMk cId="1710561379" sldId="2147478272"/>
            <ac:inkMk id="15" creationId="{F4FFC999-04CA-A496-30B1-A9D831EE0391}"/>
          </ac:inkMkLst>
        </pc:inkChg>
        <pc:inkChg chg="add mod">
          <ac:chgData name="Pierre Bourdial" userId="19a58df4-e329-4d71-8686-dd0cf6205507" providerId="ADAL" clId="{9B3A0F71-32F2-4671-A9F0-7CFE09840753}" dt="2023-11-16T16:44:48.374" v="187"/>
          <ac:inkMkLst>
            <pc:docMk/>
            <pc:sldMk cId="1710561379" sldId="2147478272"/>
            <ac:inkMk id="16" creationId="{C0858BCD-7AAA-F3ED-12B6-2916C3644716}"/>
          </ac:inkMkLst>
        </pc:inkChg>
        <pc:inkChg chg="add mod">
          <ac:chgData name="Pierre Bourdial" userId="19a58df4-e329-4d71-8686-dd0cf6205507" providerId="ADAL" clId="{9B3A0F71-32F2-4671-A9F0-7CFE09840753}" dt="2023-11-16T16:44:48.374" v="187"/>
          <ac:inkMkLst>
            <pc:docMk/>
            <pc:sldMk cId="1710561379" sldId="2147478272"/>
            <ac:inkMk id="17" creationId="{ED44D27A-6134-73BA-9844-DABD891A9475}"/>
          </ac:inkMkLst>
        </pc:inkChg>
        <pc:inkChg chg="add mod">
          <ac:chgData name="Pierre Bourdial" userId="19a58df4-e329-4d71-8686-dd0cf6205507" providerId="ADAL" clId="{9B3A0F71-32F2-4671-A9F0-7CFE09840753}" dt="2023-11-16T16:44:48.374" v="187"/>
          <ac:inkMkLst>
            <pc:docMk/>
            <pc:sldMk cId="1710561379" sldId="2147478272"/>
            <ac:inkMk id="18" creationId="{A76062E5-CFDE-48A4-9226-2F07A784A2CA}"/>
          </ac:inkMkLst>
        </pc:inkChg>
      </pc:sldChg>
      <pc:sldChg chg="addSp modSp mod modClrScheme chgLayout">
        <pc:chgData name="Pierre Bourdial" userId="19a58df4-e329-4d71-8686-dd0cf6205507" providerId="ADAL" clId="{9B3A0F71-32F2-4671-A9F0-7CFE09840753}" dt="2023-12-06T13:13:35.212" v="2474" actId="179"/>
        <pc:sldMkLst>
          <pc:docMk/>
          <pc:sldMk cId="2494185343" sldId="2147478273"/>
        </pc:sldMkLst>
        <pc:spChg chg="add mod ord">
          <ac:chgData name="Pierre Bourdial" userId="19a58df4-e329-4d71-8686-dd0cf6205507" providerId="ADAL" clId="{9B3A0F71-32F2-4671-A9F0-7CFE09840753}" dt="2023-12-06T10:11:59.058" v="2274" actId="700"/>
          <ac:spMkLst>
            <pc:docMk/>
            <pc:sldMk cId="2494185343" sldId="2147478273"/>
            <ac:spMk id="2" creationId="{121EF54D-C20F-6EB5-79AE-854CB3249FFF}"/>
          </ac:spMkLst>
        </pc:spChg>
        <pc:spChg chg="mod">
          <ac:chgData name="Pierre Bourdial" userId="19a58df4-e329-4d71-8686-dd0cf6205507" providerId="ADAL" clId="{9B3A0F71-32F2-4671-A9F0-7CFE09840753}" dt="2023-12-04T15:09:42.523" v="785" actId="790"/>
          <ac:spMkLst>
            <pc:docMk/>
            <pc:sldMk cId="2494185343" sldId="2147478273"/>
            <ac:spMk id="4" creationId="{DA527390-0BBB-4380-A34D-FCCEA069EE82}"/>
          </ac:spMkLst>
        </pc:spChg>
        <pc:spChg chg="mod">
          <ac:chgData name="Pierre Bourdial" userId="19a58df4-e329-4d71-8686-dd0cf6205507" providerId="ADAL" clId="{9B3A0F71-32F2-4671-A9F0-7CFE09840753}" dt="2023-12-04T15:17:16.503" v="831" actId="313"/>
          <ac:spMkLst>
            <pc:docMk/>
            <pc:sldMk cId="2494185343" sldId="2147478273"/>
            <ac:spMk id="5" creationId="{17F44D94-5975-4804-81B7-F815FAA049E1}"/>
          </ac:spMkLst>
        </pc:spChg>
        <pc:spChg chg="mod">
          <ac:chgData name="Pierre Bourdial" userId="19a58df4-e329-4d71-8686-dd0cf6205507" providerId="ADAL" clId="{9B3A0F71-32F2-4671-A9F0-7CFE09840753}" dt="2023-12-06T13:13:06.453" v="2468" actId="403"/>
          <ac:spMkLst>
            <pc:docMk/>
            <pc:sldMk cId="2494185343" sldId="2147478273"/>
            <ac:spMk id="17" creationId="{D526C446-10B4-D134-2828-F121DF6E6A51}"/>
          </ac:spMkLst>
        </pc:spChg>
        <pc:spChg chg="mod">
          <ac:chgData name="Pierre Bourdial" userId="19a58df4-e329-4d71-8686-dd0cf6205507" providerId="ADAL" clId="{9B3A0F71-32F2-4671-A9F0-7CFE09840753}" dt="2023-12-06T13:13:35.212" v="2474" actId="179"/>
          <ac:spMkLst>
            <pc:docMk/>
            <pc:sldMk cId="2494185343" sldId="2147478273"/>
            <ac:spMk id="20" creationId="{C48CB6AC-D8F6-BE86-EA80-7ADBF2F11119}"/>
          </ac:spMkLst>
        </pc:spChg>
      </pc:sldChg>
      <pc:sldChg chg="addSp delSp modSp mod modShow chgLayout">
        <pc:chgData name="Pierre Bourdial" userId="19a58df4-e329-4d71-8686-dd0cf6205507" providerId="ADAL" clId="{9B3A0F71-32F2-4671-A9F0-7CFE09840753}" dt="2023-12-06T11:34:41.099" v="2293" actId="729"/>
        <pc:sldMkLst>
          <pc:docMk/>
          <pc:sldMk cId="3106057067" sldId="2147478274"/>
        </pc:sldMkLst>
        <pc:spChg chg="mod">
          <ac:chgData name="Pierre Bourdial" userId="19a58df4-e329-4d71-8686-dd0cf6205507" providerId="ADAL" clId="{9B3A0F71-32F2-4671-A9F0-7CFE09840753}" dt="2023-12-06T06:40:37.291" v="2182" actId="1076"/>
          <ac:spMkLst>
            <pc:docMk/>
            <pc:sldMk cId="3106057067" sldId="2147478274"/>
            <ac:spMk id="2" creationId="{6B0DA734-4B7C-B1F5-5C4E-AEF522053DBE}"/>
          </ac:spMkLst>
        </pc:spChg>
        <pc:spChg chg="mod">
          <ac:chgData name="Pierre Bourdial" userId="19a58df4-e329-4d71-8686-dd0cf6205507" providerId="ADAL" clId="{9B3A0F71-32F2-4671-A9F0-7CFE09840753}" dt="2023-12-06T09:53:28.232" v="2268" actId="20577"/>
          <ac:spMkLst>
            <pc:docMk/>
            <pc:sldMk cId="3106057067" sldId="2147478274"/>
            <ac:spMk id="3" creationId="{131828E3-3E07-7291-6388-052CA9358358}"/>
          </ac:spMkLst>
        </pc:spChg>
        <pc:spChg chg="mod ord">
          <ac:chgData name="Pierre Bourdial" userId="19a58df4-e329-4d71-8686-dd0cf6205507" providerId="ADAL" clId="{9B3A0F71-32F2-4671-A9F0-7CFE09840753}" dt="2023-12-05T22:55:12.328" v="2026" actId="313"/>
          <ac:spMkLst>
            <pc:docMk/>
            <pc:sldMk cId="3106057067" sldId="2147478274"/>
            <ac:spMk id="4" creationId="{DA527390-0BBB-4380-A34D-FCCEA069EE82}"/>
          </ac:spMkLst>
        </pc:spChg>
        <pc:spChg chg="add mod">
          <ac:chgData name="Pierre Bourdial" userId="19a58df4-e329-4d71-8686-dd0cf6205507" providerId="ADAL" clId="{9B3A0F71-32F2-4671-A9F0-7CFE09840753}" dt="2023-12-06T06:40:46.809" v="2183" actId="1076"/>
          <ac:spMkLst>
            <pc:docMk/>
            <pc:sldMk cId="3106057067" sldId="2147478274"/>
            <ac:spMk id="5" creationId="{196346BE-2F9A-6E6B-DBEA-CADDA836029D}"/>
          </ac:spMkLst>
        </pc:spChg>
        <pc:spChg chg="del mod">
          <ac:chgData name="Pierre Bourdial" userId="19a58df4-e329-4d71-8686-dd0cf6205507" providerId="ADAL" clId="{9B3A0F71-32F2-4671-A9F0-7CFE09840753}" dt="2023-12-05T15:10:32.106" v="848" actId="478"/>
          <ac:spMkLst>
            <pc:docMk/>
            <pc:sldMk cId="3106057067" sldId="2147478274"/>
            <ac:spMk id="6" creationId="{3A6BA75D-F1F5-B6E8-6F29-DFEFC14DF8E3}"/>
          </ac:spMkLst>
        </pc:spChg>
        <pc:spChg chg="mod">
          <ac:chgData name="Pierre Bourdial" userId="19a58df4-e329-4d71-8686-dd0cf6205507" providerId="ADAL" clId="{9B3A0F71-32F2-4671-A9F0-7CFE09840753}" dt="2023-12-06T06:40:37.291" v="2182" actId="1076"/>
          <ac:spMkLst>
            <pc:docMk/>
            <pc:sldMk cId="3106057067" sldId="2147478274"/>
            <ac:spMk id="7" creationId="{BDF5CF6E-3712-DC4C-E342-10ED2AE4FC7E}"/>
          </ac:spMkLst>
        </pc:spChg>
        <pc:spChg chg="mod">
          <ac:chgData name="Pierre Bourdial" userId="19a58df4-e329-4d71-8686-dd0cf6205507" providerId="ADAL" clId="{9B3A0F71-32F2-4671-A9F0-7CFE09840753}" dt="2023-12-06T06:40:46.809" v="2183" actId="1076"/>
          <ac:spMkLst>
            <pc:docMk/>
            <pc:sldMk cId="3106057067" sldId="2147478274"/>
            <ac:spMk id="8" creationId="{E0FCDADB-1F9F-FE47-4DFA-828E6C741188}"/>
          </ac:spMkLst>
        </pc:spChg>
        <pc:spChg chg="mod">
          <ac:chgData name="Pierre Bourdial" userId="19a58df4-e329-4d71-8686-dd0cf6205507" providerId="ADAL" clId="{9B3A0F71-32F2-4671-A9F0-7CFE09840753}" dt="2023-12-06T06:40:46.809" v="2183" actId="1076"/>
          <ac:spMkLst>
            <pc:docMk/>
            <pc:sldMk cId="3106057067" sldId="2147478274"/>
            <ac:spMk id="9" creationId="{BE8B8637-712A-0C04-C1CE-930CAD984EF4}"/>
          </ac:spMkLst>
        </pc:spChg>
        <pc:spChg chg="del mod">
          <ac:chgData name="Pierre Bourdial" userId="19a58df4-e329-4d71-8686-dd0cf6205507" providerId="ADAL" clId="{9B3A0F71-32F2-4671-A9F0-7CFE09840753}" dt="2023-12-05T15:10:34.195" v="849" actId="478"/>
          <ac:spMkLst>
            <pc:docMk/>
            <pc:sldMk cId="3106057067" sldId="2147478274"/>
            <ac:spMk id="10" creationId="{CC4FA2AA-A6E7-9773-2E9D-BCE3C07B6C10}"/>
          </ac:spMkLst>
        </pc:spChg>
        <pc:spChg chg="add mod">
          <ac:chgData name="Pierre Bourdial" userId="19a58df4-e329-4d71-8686-dd0cf6205507" providerId="ADAL" clId="{9B3A0F71-32F2-4671-A9F0-7CFE09840753}" dt="2023-12-06T06:40:37.291" v="2182" actId="1076"/>
          <ac:spMkLst>
            <pc:docMk/>
            <pc:sldMk cId="3106057067" sldId="2147478274"/>
            <ac:spMk id="11" creationId="{C0D0D8FC-5E83-B1F2-C775-0D1DAF447098}"/>
          </ac:spMkLst>
        </pc:spChg>
        <pc:spChg chg="add mod">
          <ac:chgData name="Pierre Bourdial" userId="19a58df4-e329-4d71-8686-dd0cf6205507" providerId="ADAL" clId="{9B3A0F71-32F2-4671-A9F0-7CFE09840753}" dt="2023-12-06T06:46:15.272" v="2230" actId="1076"/>
          <ac:spMkLst>
            <pc:docMk/>
            <pc:sldMk cId="3106057067" sldId="2147478274"/>
            <ac:spMk id="12" creationId="{C1380476-74A7-99EB-CD00-93C3BB2B6AF6}"/>
          </ac:spMkLst>
        </pc:spChg>
        <pc:spChg chg="add mod">
          <ac:chgData name="Pierre Bourdial" userId="19a58df4-e329-4d71-8686-dd0cf6205507" providerId="ADAL" clId="{9B3A0F71-32F2-4671-A9F0-7CFE09840753}" dt="2023-12-06T06:40:37.291" v="2182" actId="1076"/>
          <ac:spMkLst>
            <pc:docMk/>
            <pc:sldMk cId="3106057067" sldId="2147478274"/>
            <ac:spMk id="13" creationId="{FA31803C-BEC9-4FAE-248B-BF251DEF9BF0}"/>
          </ac:spMkLst>
        </pc:spChg>
        <pc:spChg chg="add mod">
          <ac:chgData name="Pierre Bourdial" userId="19a58df4-e329-4d71-8686-dd0cf6205507" providerId="ADAL" clId="{9B3A0F71-32F2-4671-A9F0-7CFE09840753}" dt="2023-12-06T06:40:46.809" v="2183" actId="1076"/>
          <ac:spMkLst>
            <pc:docMk/>
            <pc:sldMk cId="3106057067" sldId="2147478274"/>
            <ac:spMk id="14" creationId="{EBEA59BD-0E57-DC33-8A41-93DBE95BD914}"/>
          </ac:spMkLst>
        </pc:spChg>
        <pc:spChg chg="add del mod ord">
          <ac:chgData name="Pierre Bourdial" userId="19a58df4-e329-4d71-8686-dd0cf6205507" providerId="ADAL" clId="{9B3A0F71-32F2-4671-A9F0-7CFE09840753}" dt="2023-12-06T06:40:26.899" v="2180" actId="478"/>
          <ac:spMkLst>
            <pc:docMk/>
            <pc:sldMk cId="3106057067" sldId="2147478274"/>
            <ac:spMk id="15" creationId="{0AD168A0-4D81-5378-5C42-06E08FB5F4F4}"/>
          </ac:spMkLst>
        </pc:spChg>
        <pc:spChg chg="add del mod">
          <ac:chgData name="Pierre Bourdial" userId="19a58df4-e329-4d71-8686-dd0cf6205507" providerId="ADAL" clId="{9B3A0F71-32F2-4671-A9F0-7CFE09840753}" dt="2023-12-06T06:40:28.940" v="2181" actId="478"/>
          <ac:spMkLst>
            <pc:docMk/>
            <pc:sldMk cId="3106057067" sldId="2147478274"/>
            <ac:spMk id="17" creationId="{F5DCF244-8ABB-392D-EB46-F5B11BADEEA5}"/>
          </ac:spMkLst>
        </pc:spChg>
      </pc:sldChg>
      <pc:sldChg chg="modSp new mod ord modClrScheme chgLayout">
        <pc:chgData name="Pierre Bourdial" userId="19a58df4-e329-4d71-8686-dd0cf6205507" providerId="ADAL" clId="{9B3A0F71-32F2-4671-A9F0-7CFE09840753}" dt="2023-12-06T10:11:32.669" v="2269" actId="700"/>
        <pc:sldMkLst>
          <pc:docMk/>
          <pc:sldMk cId="1723773893" sldId="2147478275"/>
        </pc:sldMkLst>
        <pc:spChg chg="mod ord">
          <ac:chgData name="Pierre Bourdial" userId="19a58df4-e329-4d71-8686-dd0cf6205507" providerId="ADAL" clId="{9B3A0F71-32F2-4671-A9F0-7CFE09840753}" dt="2023-12-06T10:11:32.669" v="2269" actId="700"/>
          <ac:spMkLst>
            <pc:docMk/>
            <pc:sldMk cId="1723773893" sldId="2147478275"/>
            <ac:spMk id="2" creationId="{3740CA4F-77A4-B474-17F8-F86CC1A2D878}"/>
          </ac:spMkLst>
        </pc:spChg>
        <pc:spChg chg="mod">
          <ac:chgData name="Pierre Bourdial" userId="19a58df4-e329-4d71-8686-dd0cf6205507" providerId="ADAL" clId="{9B3A0F71-32F2-4671-A9F0-7CFE09840753}" dt="2023-12-04T15:09:42.515" v="780" actId="790"/>
          <ac:spMkLst>
            <pc:docMk/>
            <pc:sldMk cId="1723773893" sldId="2147478275"/>
            <ac:spMk id="3" creationId="{9B2975A8-3294-46AB-D9EC-B932DB55CAD3}"/>
          </ac:spMkLst>
        </pc:spChg>
      </pc:sldChg>
      <pc:sldChg chg="addSp delSp modSp del mod modShow chgLayout">
        <pc:chgData name="Pierre Bourdial" userId="19a58df4-e329-4d71-8686-dd0cf6205507" providerId="ADAL" clId="{9B3A0F71-32F2-4671-A9F0-7CFE09840753}" dt="2023-12-06T12:07:06.834" v="2306" actId="47"/>
        <pc:sldMkLst>
          <pc:docMk/>
          <pc:sldMk cId="3023029341" sldId="2147478277"/>
        </pc:sldMkLst>
        <pc:spChg chg="mod ord">
          <ac:chgData name="Pierre Bourdial" userId="19a58df4-e329-4d71-8686-dd0cf6205507" providerId="ADAL" clId="{9B3A0F71-32F2-4671-A9F0-7CFE09840753}" dt="2023-12-04T15:38:38.257" v="833" actId="6264"/>
          <ac:spMkLst>
            <pc:docMk/>
            <pc:sldMk cId="3023029341" sldId="2147478277"/>
            <ac:spMk id="4" creationId="{DA527390-0BBB-4380-A34D-FCCEA069EE82}"/>
          </ac:spMkLst>
        </pc:spChg>
        <pc:spChg chg="add del mod">
          <ac:chgData name="Pierre Bourdial" userId="19a58df4-e329-4d71-8686-dd0cf6205507" providerId="ADAL" clId="{9B3A0F71-32F2-4671-A9F0-7CFE09840753}" dt="2023-12-04T15:38:38.257" v="833" actId="6264"/>
          <ac:spMkLst>
            <pc:docMk/>
            <pc:sldMk cId="3023029341" sldId="2147478277"/>
            <ac:spMk id="5" creationId="{6E35B05D-80AF-879B-7F03-F62B1D997C2F}"/>
          </ac:spMkLst>
        </pc:spChg>
        <pc:spChg chg="add mod ord">
          <ac:chgData name="Pierre Bourdial" userId="19a58df4-e329-4d71-8686-dd0cf6205507" providerId="ADAL" clId="{9B3A0F71-32F2-4671-A9F0-7CFE09840753}" dt="2023-12-05T15:53:47.710" v="1780" actId="12"/>
          <ac:spMkLst>
            <pc:docMk/>
            <pc:sldMk cId="3023029341" sldId="2147478277"/>
            <ac:spMk id="11" creationId="{209E819E-DE10-A8B8-9B5A-7AC39BF26D6E}"/>
          </ac:spMkLst>
        </pc:spChg>
        <pc:picChg chg="add del mod">
          <ac:chgData name="Pierre Bourdial" userId="19a58df4-e329-4d71-8686-dd0cf6205507" providerId="ADAL" clId="{9B3A0F71-32F2-4671-A9F0-7CFE09840753}" dt="2023-12-05T15:53:20.066" v="1773" actId="478"/>
          <ac:picMkLst>
            <pc:docMk/>
            <pc:sldMk cId="3023029341" sldId="2147478277"/>
            <ac:picMk id="4098" creationId="{C7704B2F-5157-BB38-9832-7B87C5A2BB0B}"/>
          </ac:picMkLst>
        </pc:picChg>
        <pc:picChg chg="add mod">
          <ac:chgData name="Pierre Bourdial" userId="19a58df4-e329-4d71-8686-dd0cf6205507" providerId="ADAL" clId="{9B3A0F71-32F2-4671-A9F0-7CFE09840753}" dt="2023-12-05T15:53:40.727" v="1778" actId="1076"/>
          <ac:picMkLst>
            <pc:docMk/>
            <pc:sldMk cId="3023029341" sldId="2147478277"/>
            <ac:picMk id="4100" creationId="{DEF20594-BFC8-3888-49A7-18053AA79523}"/>
          </ac:picMkLst>
        </pc:picChg>
      </pc:sldChg>
      <pc:sldChg chg="addSp delSp modSp mod modClrScheme chgLayout">
        <pc:chgData name="Pierre Bourdial" userId="19a58df4-e329-4d71-8686-dd0cf6205507" providerId="ADAL" clId="{9B3A0F71-32F2-4671-A9F0-7CFE09840753}" dt="2023-12-06T12:03:01.294" v="2302" actId="700"/>
        <pc:sldMkLst>
          <pc:docMk/>
          <pc:sldMk cId="364716860" sldId="2147478278"/>
        </pc:sldMkLst>
        <pc:spChg chg="add del mod">
          <ac:chgData name="Pierre Bourdial" userId="19a58df4-e329-4d71-8686-dd0cf6205507" providerId="ADAL" clId="{9B3A0F71-32F2-4671-A9F0-7CFE09840753}" dt="2023-12-05T15:30:43.903" v="1440" actId="6264"/>
          <ac:spMkLst>
            <pc:docMk/>
            <pc:sldMk cId="364716860" sldId="2147478278"/>
            <ac:spMk id="2" creationId="{41B1C2BF-6C6E-5368-8164-10B0338CDDE9}"/>
          </ac:spMkLst>
        </pc:spChg>
        <pc:spChg chg="add mod ord">
          <ac:chgData name="Pierre Bourdial" userId="19a58df4-e329-4d71-8686-dd0cf6205507" providerId="ADAL" clId="{9B3A0F71-32F2-4671-A9F0-7CFE09840753}" dt="2023-12-06T12:03:01.294" v="2302" actId="700"/>
          <ac:spMkLst>
            <pc:docMk/>
            <pc:sldMk cId="364716860" sldId="2147478278"/>
            <ac:spMk id="3" creationId="{85ADFF97-5520-DDD6-1A91-D0513B61AB87}"/>
          </ac:spMkLst>
        </pc:spChg>
        <pc:spChg chg="mod ord">
          <ac:chgData name="Pierre Bourdial" userId="19a58df4-e329-4d71-8686-dd0cf6205507" providerId="ADAL" clId="{9B3A0F71-32F2-4671-A9F0-7CFE09840753}" dt="2023-12-06T12:03:01.294" v="2302" actId="700"/>
          <ac:spMkLst>
            <pc:docMk/>
            <pc:sldMk cId="364716860" sldId="2147478278"/>
            <ac:spMk id="4" creationId="{DA527390-0BBB-4380-A34D-FCCEA069EE82}"/>
          </ac:spMkLst>
        </pc:spChg>
        <pc:picChg chg="add mod">
          <ac:chgData name="Pierre Bourdial" userId="19a58df4-e329-4d71-8686-dd0cf6205507" providerId="ADAL" clId="{9B3A0F71-32F2-4671-A9F0-7CFE09840753}" dt="2023-12-05T15:38:58.965" v="1693" actId="1076"/>
          <ac:picMkLst>
            <pc:docMk/>
            <pc:sldMk cId="364716860" sldId="2147478278"/>
            <ac:picMk id="3074" creationId="{C3C6DFCD-0029-E2A5-4980-4A1C39CF805B}"/>
          </ac:picMkLst>
        </pc:picChg>
      </pc:sldChg>
      <pc:sldChg chg="delSp modSp new mod ord">
        <pc:chgData name="Pierre Bourdial" userId="19a58df4-e329-4d71-8686-dd0cf6205507" providerId="ADAL" clId="{9B3A0F71-32F2-4671-A9F0-7CFE09840753}" dt="2023-12-06T12:08:03.038" v="2308" actId="478"/>
        <pc:sldMkLst>
          <pc:docMk/>
          <pc:sldMk cId="606530816" sldId="2147478279"/>
        </pc:sldMkLst>
        <pc:spChg chg="mod">
          <ac:chgData name="Pierre Bourdial" userId="19a58df4-e329-4d71-8686-dd0cf6205507" providerId="ADAL" clId="{9B3A0F71-32F2-4671-A9F0-7CFE09840753}" dt="2023-12-05T15:39:20.300" v="1704" actId="20577"/>
          <ac:spMkLst>
            <pc:docMk/>
            <pc:sldMk cId="606530816" sldId="2147478279"/>
            <ac:spMk id="2" creationId="{4D89C294-8CAD-0770-F5CE-BF31586B2467}"/>
          </ac:spMkLst>
        </pc:spChg>
        <pc:spChg chg="del">
          <ac:chgData name="Pierre Bourdial" userId="19a58df4-e329-4d71-8686-dd0cf6205507" providerId="ADAL" clId="{9B3A0F71-32F2-4671-A9F0-7CFE09840753}" dt="2023-12-06T12:08:03.038" v="2308" actId="478"/>
          <ac:spMkLst>
            <pc:docMk/>
            <pc:sldMk cId="606530816" sldId="2147478279"/>
            <ac:spMk id="3" creationId="{2A72C494-AAB0-80EC-6946-1DC1132E20D7}"/>
          </ac:spMkLst>
        </pc:spChg>
      </pc:sldChg>
      <pc:sldChg chg="modSp mod modClrScheme chgLayout">
        <pc:chgData name="Pierre Bourdial" userId="19a58df4-e329-4d71-8686-dd0cf6205507" providerId="ADAL" clId="{9B3A0F71-32F2-4671-A9F0-7CFE09840753}" dt="2023-12-06T13:06:02.884" v="2464" actId="20577"/>
        <pc:sldMkLst>
          <pc:docMk/>
          <pc:sldMk cId="1305027148" sldId="2147478280"/>
        </pc:sldMkLst>
        <pc:spChg chg="mod ord">
          <ac:chgData name="Pierre Bourdial" userId="19a58df4-e329-4d71-8686-dd0cf6205507" providerId="ADAL" clId="{9B3A0F71-32F2-4671-A9F0-7CFE09840753}" dt="2023-12-06T10:11:40.553" v="2270" actId="700"/>
          <ac:spMkLst>
            <pc:docMk/>
            <pc:sldMk cId="1305027148" sldId="2147478280"/>
            <ac:spMk id="2" creationId="{3740CA4F-77A4-B474-17F8-F86CC1A2D878}"/>
          </ac:spMkLst>
        </pc:spChg>
        <pc:spChg chg="mod">
          <ac:chgData name="Pierre Bourdial" userId="19a58df4-e329-4d71-8686-dd0cf6205507" providerId="ADAL" clId="{9B3A0F71-32F2-4671-A9F0-7CFE09840753}" dt="2023-12-06T13:04:50.435" v="2460" actId="20577"/>
          <ac:spMkLst>
            <pc:docMk/>
            <pc:sldMk cId="1305027148" sldId="2147478280"/>
            <ac:spMk id="6" creationId="{E5C70857-E802-3939-E9B0-CFABF67B49B6}"/>
          </ac:spMkLst>
        </pc:spChg>
        <pc:spChg chg="mod">
          <ac:chgData name="Pierre Bourdial" userId="19a58df4-e329-4d71-8686-dd0cf6205507" providerId="ADAL" clId="{9B3A0F71-32F2-4671-A9F0-7CFE09840753}" dt="2023-12-06T13:06:02.884" v="2464" actId="20577"/>
          <ac:spMkLst>
            <pc:docMk/>
            <pc:sldMk cId="1305027148" sldId="2147478280"/>
            <ac:spMk id="12" creationId="{DF975B4C-AE3B-435A-D069-D6360629F24C}"/>
          </ac:spMkLst>
        </pc:spChg>
      </pc:sldChg>
      <pc:sldChg chg="addSp delSp modSp mod modClrScheme chgLayout">
        <pc:chgData name="Pierre Bourdial" userId="19a58df4-e329-4d71-8686-dd0cf6205507" providerId="ADAL" clId="{9B3A0F71-32F2-4671-A9F0-7CFE09840753}" dt="2023-12-06T12:19:28.964" v="2390" actId="313"/>
        <pc:sldMkLst>
          <pc:docMk/>
          <pc:sldMk cId="1460308416" sldId="2147478281"/>
        </pc:sldMkLst>
        <pc:spChg chg="del mod ord">
          <ac:chgData name="Pierre Bourdial" userId="19a58df4-e329-4d71-8686-dd0cf6205507" providerId="ADAL" clId="{9B3A0F71-32F2-4671-A9F0-7CFE09840753}" dt="2023-12-06T10:11:48.848" v="2272" actId="700"/>
          <ac:spMkLst>
            <pc:docMk/>
            <pc:sldMk cId="1460308416" sldId="2147478281"/>
            <ac:spMk id="2" creationId="{3749FC19-53EE-9BF4-446B-2C6F3A7114FE}"/>
          </ac:spMkLst>
        </pc:spChg>
        <pc:spChg chg="del mod">
          <ac:chgData name="Pierre Bourdial" userId="19a58df4-e329-4d71-8686-dd0cf6205507" providerId="ADAL" clId="{9B3A0F71-32F2-4671-A9F0-7CFE09840753}" dt="2023-12-06T10:11:48.848" v="2272" actId="700"/>
          <ac:spMkLst>
            <pc:docMk/>
            <pc:sldMk cId="1460308416" sldId="2147478281"/>
            <ac:spMk id="3" creationId="{C556CB9E-EC3B-CBED-244A-4309625D30CC}"/>
          </ac:spMkLst>
        </pc:spChg>
        <pc:spChg chg="mod">
          <ac:chgData name="Pierre Bourdial" userId="19a58df4-e329-4d71-8686-dd0cf6205507" providerId="ADAL" clId="{9B3A0F71-32F2-4671-A9F0-7CFE09840753}" dt="2023-12-05T22:47:35.032" v="1783" actId="790"/>
          <ac:spMkLst>
            <pc:docMk/>
            <pc:sldMk cId="1460308416" sldId="2147478281"/>
            <ac:spMk id="4" creationId="{0F062B2A-91CE-6704-9433-8A8D4045A5BE}"/>
          </ac:spMkLst>
        </pc:spChg>
        <pc:spChg chg="mod">
          <ac:chgData name="Pierre Bourdial" userId="19a58df4-e329-4d71-8686-dd0cf6205507" providerId="ADAL" clId="{9B3A0F71-32F2-4671-A9F0-7CFE09840753}" dt="2023-12-05T22:47:35.032" v="1784" actId="790"/>
          <ac:spMkLst>
            <pc:docMk/>
            <pc:sldMk cId="1460308416" sldId="2147478281"/>
            <ac:spMk id="5" creationId="{C9307660-BBC2-9579-E44D-FF6171A14504}"/>
          </ac:spMkLst>
        </pc:spChg>
        <pc:spChg chg="mod">
          <ac:chgData name="Pierre Bourdial" userId="19a58df4-e329-4d71-8686-dd0cf6205507" providerId="ADAL" clId="{9B3A0F71-32F2-4671-A9F0-7CFE09840753}" dt="2023-12-05T22:47:35.055" v="1786" actId="790"/>
          <ac:spMkLst>
            <pc:docMk/>
            <pc:sldMk cId="1460308416" sldId="2147478281"/>
            <ac:spMk id="6" creationId="{38650A88-7491-F42D-112E-C2C37CE665D5}"/>
          </ac:spMkLst>
        </pc:spChg>
        <pc:spChg chg="mod">
          <ac:chgData name="Pierre Bourdial" userId="19a58df4-e329-4d71-8686-dd0cf6205507" providerId="ADAL" clId="{9B3A0F71-32F2-4671-A9F0-7CFE09840753}" dt="2023-12-05T22:47:35.061" v="1788" actId="790"/>
          <ac:spMkLst>
            <pc:docMk/>
            <pc:sldMk cId="1460308416" sldId="2147478281"/>
            <ac:spMk id="7" creationId="{22F23E44-5F7B-8510-4B02-FDAF7D4C8BFF}"/>
          </ac:spMkLst>
        </pc:spChg>
        <pc:spChg chg="add mod ord">
          <ac:chgData name="Pierre Bourdial" userId="19a58df4-e329-4d71-8686-dd0cf6205507" providerId="ADAL" clId="{9B3A0F71-32F2-4671-A9F0-7CFE09840753}" dt="2023-12-06T10:11:48.848" v="2272" actId="700"/>
          <ac:spMkLst>
            <pc:docMk/>
            <pc:sldMk cId="1460308416" sldId="2147478281"/>
            <ac:spMk id="8" creationId="{27510C00-1111-3D2A-07B9-684A51941EA8}"/>
          </ac:spMkLst>
        </pc:spChg>
        <pc:spChg chg="mod">
          <ac:chgData name="Pierre Bourdial" userId="19a58df4-e329-4d71-8686-dd0cf6205507" providerId="ADAL" clId="{9B3A0F71-32F2-4671-A9F0-7CFE09840753}" dt="2023-12-06T12:18:58.502" v="2373" actId="20577"/>
          <ac:spMkLst>
            <pc:docMk/>
            <pc:sldMk cId="1460308416" sldId="2147478281"/>
            <ac:spMk id="9" creationId="{B7CD2BD6-5E2E-E5B0-E6F7-CE4E90C956E1}"/>
          </ac:spMkLst>
        </pc:spChg>
        <pc:spChg chg="mod">
          <ac:chgData name="Pierre Bourdial" userId="19a58df4-e329-4d71-8686-dd0cf6205507" providerId="ADAL" clId="{9B3A0F71-32F2-4671-A9F0-7CFE09840753}" dt="2023-12-06T12:19:28.964" v="2390" actId="313"/>
          <ac:spMkLst>
            <pc:docMk/>
            <pc:sldMk cId="1460308416" sldId="2147478281"/>
            <ac:spMk id="11" creationId="{12C078FE-5DB7-AB1F-6A69-03DD050BEED1}"/>
          </ac:spMkLst>
        </pc:spChg>
        <pc:spChg chg="mod">
          <ac:chgData name="Pierre Bourdial" userId="19a58df4-e329-4d71-8686-dd0cf6205507" providerId="ADAL" clId="{9B3A0F71-32F2-4671-A9F0-7CFE09840753}" dt="2023-12-06T12:18:18.481" v="2362" actId="14100"/>
          <ac:spMkLst>
            <pc:docMk/>
            <pc:sldMk cId="1460308416" sldId="2147478281"/>
            <ac:spMk id="13" creationId="{1475E901-2E81-47A1-128C-54BF17254D52}"/>
          </ac:spMkLst>
        </pc:spChg>
        <pc:spChg chg="mod">
          <ac:chgData name="Pierre Bourdial" userId="19a58df4-e329-4d71-8686-dd0cf6205507" providerId="ADAL" clId="{9B3A0F71-32F2-4671-A9F0-7CFE09840753}" dt="2023-12-05T22:47:35.069" v="1790" actId="790"/>
          <ac:spMkLst>
            <pc:docMk/>
            <pc:sldMk cId="1460308416" sldId="2147478281"/>
            <ac:spMk id="14" creationId="{15E8C4DC-2845-FCB0-2320-9BFEE8AC0B77}"/>
          </ac:spMkLst>
        </pc:spChg>
      </pc:sldChg>
      <pc:sldChg chg="addSp delSp modSp mod modClrScheme chgLayout">
        <pc:chgData name="Pierre Bourdial" userId="19a58df4-e329-4d71-8686-dd0cf6205507" providerId="ADAL" clId="{9B3A0F71-32F2-4671-A9F0-7CFE09840753}" dt="2023-12-06T13:12:36.099" v="2465" actId="478"/>
        <pc:sldMkLst>
          <pc:docMk/>
          <pc:sldMk cId="2470780790" sldId="2147478282"/>
        </pc:sldMkLst>
        <pc:spChg chg="add del mod ord">
          <ac:chgData name="Pierre Bourdial" userId="19a58df4-e329-4d71-8686-dd0cf6205507" providerId="ADAL" clId="{9B3A0F71-32F2-4671-A9F0-7CFE09840753}" dt="2023-12-06T13:12:36.099" v="2465" actId="478"/>
          <ac:spMkLst>
            <pc:docMk/>
            <pc:sldMk cId="2470780790" sldId="2147478282"/>
            <ac:spMk id="2" creationId="{436BF153-2D19-8B72-0BC1-937189DE70A4}"/>
          </ac:spMkLst>
        </pc:spChg>
        <pc:spChg chg="mod">
          <ac:chgData name="Pierre Bourdial" userId="19a58df4-e329-4d71-8686-dd0cf6205507" providerId="ADAL" clId="{9B3A0F71-32F2-4671-A9F0-7CFE09840753}" dt="2023-12-05T22:47:48.286" v="1792" actId="790"/>
          <ac:spMkLst>
            <pc:docMk/>
            <pc:sldMk cId="2470780790" sldId="2147478282"/>
            <ac:spMk id="4" creationId="{0F062B2A-91CE-6704-9433-8A8D4045A5BE}"/>
          </ac:spMkLst>
        </pc:spChg>
        <pc:spChg chg="mod">
          <ac:chgData name="Pierre Bourdial" userId="19a58df4-e329-4d71-8686-dd0cf6205507" providerId="ADAL" clId="{9B3A0F71-32F2-4671-A9F0-7CFE09840753}" dt="2023-12-05T22:47:48.296" v="1793" actId="790"/>
          <ac:spMkLst>
            <pc:docMk/>
            <pc:sldMk cId="2470780790" sldId="2147478282"/>
            <ac:spMk id="14" creationId="{15E8C4DC-2845-FCB0-2320-9BFEE8AC0B77}"/>
          </ac:spMkLst>
        </pc:spChg>
        <pc:spChg chg="mod">
          <ac:chgData name="Pierre Bourdial" userId="19a58df4-e329-4d71-8686-dd0cf6205507" providerId="ADAL" clId="{9B3A0F71-32F2-4671-A9F0-7CFE09840753}" dt="2023-12-05T22:47:48.299" v="1794"/>
          <ac:spMkLst>
            <pc:docMk/>
            <pc:sldMk cId="2470780790" sldId="2147478282"/>
            <ac:spMk id="28" creationId="{4DC35858-B391-EF27-E258-2060FED25EE8}"/>
          </ac:spMkLst>
        </pc:spChg>
        <pc:spChg chg="mod">
          <ac:chgData name="Pierre Bourdial" userId="19a58df4-e329-4d71-8686-dd0cf6205507" providerId="ADAL" clId="{9B3A0F71-32F2-4671-A9F0-7CFE09840753}" dt="2023-12-05T22:47:48.299" v="1795"/>
          <ac:spMkLst>
            <pc:docMk/>
            <pc:sldMk cId="2470780790" sldId="2147478282"/>
            <ac:spMk id="29" creationId="{5D4A6EE2-413B-45DC-6989-3B1B3663013E}"/>
          </ac:spMkLst>
        </pc:spChg>
        <pc:spChg chg="mod">
          <ac:chgData name="Pierre Bourdial" userId="19a58df4-e329-4d71-8686-dd0cf6205507" providerId="ADAL" clId="{9B3A0F71-32F2-4671-A9F0-7CFE09840753}" dt="2023-12-05T22:47:48.300" v="1796"/>
          <ac:spMkLst>
            <pc:docMk/>
            <pc:sldMk cId="2470780790" sldId="2147478282"/>
            <ac:spMk id="30" creationId="{167655B5-3A3F-7C00-95C5-EB2E216B77A0}"/>
          </ac:spMkLst>
        </pc:spChg>
        <pc:spChg chg="mod">
          <ac:chgData name="Pierre Bourdial" userId="19a58df4-e329-4d71-8686-dd0cf6205507" providerId="ADAL" clId="{9B3A0F71-32F2-4671-A9F0-7CFE09840753}" dt="2023-12-05T22:47:48.300" v="1797"/>
          <ac:spMkLst>
            <pc:docMk/>
            <pc:sldMk cId="2470780790" sldId="2147478282"/>
            <ac:spMk id="31" creationId="{39559A30-AE17-23F6-D2D3-AE740689A7AE}"/>
          </ac:spMkLst>
        </pc:spChg>
        <pc:spChg chg="mod">
          <ac:chgData name="Pierre Bourdial" userId="19a58df4-e329-4d71-8686-dd0cf6205507" providerId="ADAL" clId="{9B3A0F71-32F2-4671-A9F0-7CFE09840753}" dt="2023-12-05T22:47:48.301" v="1798"/>
          <ac:spMkLst>
            <pc:docMk/>
            <pc:sldMk cId="2470780790" sldId="2147478282"/>
            <ac:spMk id="32" creationId="{13505746-E820-9C74-422F-B1EADF3C5AE9}"/>
          </ac:spMkLst>
        </pc:spChg>
        <pc:spChg chg="mod">
          <ac:chgData name="Pierre Bourdial" userId="19a58df4-e329-4d71-8686-dd0cf6205507" providerId="ADAL" clId="{9B3A0F71-32F2-4671-A9F0-7CFE09840753}" dt="2023-12-05T22:47:48.301" v="1799"/>
          <ac:spMkLst>
            <pc:docMk/>
            <pc:sldMk cId="2470780790" sldId="2147478282"/>
            <ac:spMk id="33" creationId="{A436CFED-E00E-4255-F382-D758BD62566A}"/>
          </ac:spMkLst>
        </pc:spChg>
        <pc:spChg chg="mod">
          <ac:chgData name="Pierre Bourdial" userId="19a58df4-e329-4d71-8686-dd0cf6205507" providerId="ADAL" clId="{9B3A0F71-32F2-4671-A9F0-7CFE09840753}" dt="2023-12-05T22:47:48.302" v="1800"/>
          <ac:spMkLst>
            <pc:docMk/>
            <pc:sldMk cId="2470780790" sldId="2147478282"/>
            <ac:spMk id="34" creationId="{7C48B385-C8AA-91F2-0EE3-51B3609851FF}"/>
          </ac:spMkLst>
        </pc:spChg>
        <pc:spChg chg="mod">
          <ac:chgData name="Pierre Bourdial" userId="19a58df4-e329-4d71-8686-dd0cf6205507" providerId="ADAL" clId="{9B3A0F71-32F2-4671-A9F0-7CFE09840753}" dt="2023-12-05T22:47:48.302" v="1801"/>
          <ac:spMkLst>
            <pc:docMk/>
            <pc:sldMk cId="2470780790" sldId="2147478282"/>
            <ac:spMk id="35" creationId="{4953CAB7-DFD8-4604-8601-15FB86BC869D}"/>
          </ac:spMkLst>
        </pc:spChg>
        <pc:spChg chg="mod">
          <ac:chgData name="Pierre Bourdial" userId="19a58df4-e329-4d71-8686-dd0cf6205507" providerId="ADAL" clId="{9B3A0F71-32F2-4671-A9F0-7CFE09840753}" dt="2023-12-05T22:47:48.302" v="1802"/>
          <ac:spMkLst>
            <pc:docMk/>
            <pc:sldMk cId="2470780790" sldId="2147478282"/>
            <ac:spMk id="36" creationId="{4BA558F0-84F5-78D6-ACC2-373B91C266BC}"/>
          </ac:spMkLst>
        </pc:spChg>
        <pc:spChg chg="mod">
          <ac:chgData name="Pierre Bourdial" userId="19a58df4-e329-4d71-8686-dd0cf6205507" providerId="ADAL" clId="{9B3A0F71-32F2-4671-A9F0-7CFE09840753}" dt="2023-12-05T22:47:48.303" v="1803"/>
          <ac:spMkLst>
            <pc:docMk/>
            <pc:sldMk cId="2470780790" sldId="2147478282"/>
            <ac:spMk id="37" creationId="{92E0816E-0DBC-0F79-1C0C-D2EFC6C9E5D0}"/>
          </ac:spMkLst>
        </pc:spChg>
        <pc:spChg chg="mod">
          <ac:chgData name="Pierre Bourdial" userId="19a58df4-e329-4d71-8686-dd0cf6205507" providerId="ADAL" clId="{9B3A0F71-32F2-4671-A9F0-7CFE09840753}" dt="2023-12-05T22:47:48.303" v="1804"/>
          <ac:spMkLst>
            <pc:docMk/>
            <pc:sldMk cId="2470780790" sldId="2147478282"/>
            <ac:spMk id="38" creationId="{381A9932-F60C-7732-9866-51183B8A76AE}"/>
          </ac:spMkLst>
        </pc:spChg>
        <pc:spChg chg="mod">
          <ac:chgData name="Pierre Bourdial" userId="19a58df4-e329-4d71-8686-dd0cf6205507" providerId="ADAL" clId="{9B3A0F71-32F2-4671-A9F0-7CFE09840753}" dt="2023-12-05T22:47:48.304" v="1805"/>
          <ac:spMkLst>
            <pc:docMk/>
            <pc:sldMk cId="2470780790" sldId="2147478282"/>
            <ac:spMk id="39" creationId="{D78E42D9-CD21-1044-D62C-0A5055CA37CB}"/>
          </ac:spMkLst>
        </pc:spChg>
        <pc:spChg chg="mod">
          <ac:chgData name="Pierre Bourdial" userId="19a58df4-e329-4d71-8686-dd0cf6205507" providerId="ADAL" clId="{9B3A0F71-32F2-4671-A9F0-7CFE09840753}" dt="2023-12-05T22:47:48.311" v="1806" actId="790"/>
          <ac:spMkLst>
            <pc:docMk/>
            <pc:sldMk cId="2470780790" sldId="2147478282"/>
            <ac:spMk id="41" creationId="{CDE5289D-AAFC-887B-24E3-421E5EEDCA37}"/>
          </ac:spMkLst>
        </pc:spChg>
        <pc:spChg chg="mod">
          <ac:chgData name="Pierre Bourdial" userId="19a58df4-e329-4d71-8686-dd0cf6205507" providerId="ADAL" clId="{9B3A0F71-32F2-4671-A9F0-7CFE09840753}" dt="2023-12-05T22:47:48.312" v="1807" actId="790"/>
          <ac:spMkLst>
            <pc:docMk/>
            <pc:sldMk cId="2470780790" sldId="2147478282"/>
            <ac:spMk id="44" creationId="{A54C805C-DDAD-C3A6-103B-D0DEA3175DEC}"/>
          </ac:spMkLst>
        </pc:spChg>
        <pc:spChg chg="mod">
          <ac:chgData name="Pierre Bourdial" userId="19a58df4-e329-4d71-8686-dd0cf6205507" providerId="ADAL" clId="{9B3A0F71-32F2-4671-A9F0-7CFE09840753}" dt="2023-12-05T22:47:48.312" v="1808" actId="790"/>
          <ac:spMkLst>
            <pc:docMk/>
            <pc:sldMk cId="2470780790" sldId="2147478282"/>
            <ac:spMk id="47" creationId="{9BA72539-E835-15CA-6114-351DB1B94B86}"/>
          </ac:spMkLst>
        </pc:spChg>
        <pc:spChg chg="mod">
          <ac:chgData name="Pierre Bourdial" userId="19a58df4-e329-4d71-8686-dd0cf6205507" providerId="ADAL" clId="{9B3A0F71-32F2-4671-A9F0-7CFE09840753}" dt="2023-12-05T22:47:48.313" v="1809" actId="790"/>
          <ac:spMkLst>
            <pc:docMk/>
            <pc:sldMk cId="2470780790" sldId="2147478282"/>
            <ac:spMk id="50" creationId="{FB17815B-FF66-D757-8555-A415CC821A03}"/>
          </ac:spMkLst>
        </pc:spChg>
        <pc:spChg chg="mod">
          <ac:chgData name="Pierre Bourdial" userId="19a58df4-e329-4d71-8686-dd0cf6205507" providerId="ADAL" clId="{9B3A0F71-32F2-4671-A9F0-7CFE09840753}" dt="2023-12-05T22:47:48.314" v="1810" actId="790"/>
          <ac:spMkLst>
            <pc:docMk/>
            <pc:sldMk cId="2470780790" sldId="2147478282"/>
            <ac:spMk id="53" creationId="{7E1E22DF-F38F-5DF2-A724-16344503F315}"/>
          </ac:spMkLst>
        </pc:spChg>
        <pc:spChg chg="mod">
          <ac:chgData name="Pierre Bourdial" userId="19a58df4-e329-4d71-8686-dd0cf6205507" providerId="ADAL" clId="{9B3A0F71-32F2-4671-A9F0-7CFE09840753}" dt="2023-12-05T22:47:48.316" v="1811" actId="790"/>
          <ac:spMkLst>
            <pc:docMk/>
            <pc:sldMk cId="2470780790" sldId="2147478282"/>
            <ac:spMk id="56" creationId="{3263300C-1D0A-A34C-14D4-7B26E575BAC8}"/>
          </ac:spMkLst>
        </pc:spChg>
        <pc:spChg chg="mod">
          <ac:chgData name="Pierre Bourdial" userId="19a58df4-e329-4d71-8686-dd0cf6205507" providerId="ADAL" clId="{9B3A0F71-32F2-4671-A9F0-7CFE09840753}" dt="2023-12-05T22:47:48.284" v="1791" actId="790"/>
          <ac:spMkLst>
            <pc:docMk/>
            <pc:sldMk cId="2470780790" sldId="2147478282"/>
            <ac:spMk id="2048" creationId="{E0B03C82-CD33-1B0A-71E3-BAD81DE13858}"/>
          </ac:spMkLst>
        </pc:spChg>
      </pc:sldChg>
      <pc:sldChg chg="addSp modSp add del mod ord modClrScheme modShow chgLayout">
        <pc:chgData name="Pierre Bourdial" userId="19a58df4-e329-4d71-8686-dd0cf6205507" providerId="ADAL" clId="{9B3A0F71-32F2-4671-A9F0-7CFE09840753}" dt="2023-12-06T12:07:12.187" v="2307" actId="47"/>
        <pc:sldMkLst>
          <pc:docMk/>
          <pc:sldMk cId="1024058585" sldId="2147478284"/>
        </pc:sldMkLst>
        <pc:spChg chg="add mod ord">
          <ac:chgData name="Pierre Bourdial" userId="19a58df4-e329-4d71-8686-dd0cf6205507" providerId="ADAL" clId="{9B3A0F71-32F2-4671-A9F0-7CFE09840753}" dt="2023-12-06T10:12:03.404" v="2275" actId="700"/>
          <ac:spMkLst>
            <pc:docMk/>
            <pc:sldMk cId="1024058585" sldId="2147478284"/>
            <ac:spMk id="2" creationId="{28319035-873D-16E0-4125-E3687D804A52}"/>
          </ac:spMkLst>
        </pc:spChg>
      </pc:sldChg>
      <pc:sldChg chg="addSp delSp modSp new mod ord">
        <pc:chgData name="Pierre Bourdial" userId="19a58df4-e329-4d71-8686-dd0cf6205507" providerId="ADAL" clId="{9B3A0F71-32F2-4671-A9F0-7CFE09840753}" dt="2023-12-05T23:14:20.304" v="2166" actId="962"/>
        <pc:sldMkLst>
          <pc:docMk/>
          <pc:sldMk cId="4107039909" sldId="2147478285"/>
        </pc:sldMkLst>
        <pc:spChg chg="add del">
          <ac:chgData name="Pierre Bourdial" userId="19a58df4-e329-4d71-8686-dd0cf6205507" providerId="ADAL" clId="{9B3A0F71-32F2-4671-A9F0-7CFE09840753}" dt="2023-12-05T23:14:13.996" v="2164"/>
          <ac:spMkLst>
            <pc:docMk/>
            <pc:sldMk cId="4107039909" sldId="2147478285"/>
            <ac:spMk id="3" creationId="{8F7502A0-CD8B-09F9-0769-BD8ACE0D61C1}"/>
          </ac:spMkLst>
        </pc:spChg>
        <pc:spChg chg="add del mod">
          <ac:chgData name="Pierre Bourdial" userId="19a58df4-e329-4d71-8686-dd0cf6205507" providerId="ADAL" clId="{9B3A0F71-32F2-4671-A9F0-7CFE09840753}" dt="2023-12-05T23:13:42.606" v="2161"/>
          <ac:spMkLst>
            <pc:docMk/>
            <pc:sldMk cId="4107039909" sldId="2147478285"/>
            <ac:spMk id="4" creationId="{73032D52-1F5D-7130-341C-7F968ECB2200}"/>
          </ac:spMkLst>
        </pc:spChg>
        <pc:spChg chg="add mod">
          <ac:chgData name="Pierre Bourdial" userId="19a58df4-e329-4d71-8686-dd0cf6205507" providerId="ADAL" clId="{9B3A0F71-32F2-4671-A9F0-7CFE09840753}" dt="2023-12-05T23:13:42.140" v="2160"/>
          <ac:spMkLst>
            <pc:docMk/>
            <pc:sldMk cId="4107039909" sldId="2147478285"/>
            <ac:spMk id="5" creationId="{BB9BDA6A-317E-1661-288F-36D361093E7A}"/>
          </ac:spMkLst>
        </pc:spChg>
        <pc:spChg chg="add">
          <ac:chgData name="Pierre Bourdial" userId="19a58df4-e329-4d71-8686-dd0cf6205507" providerId="ADAL" clId="{9B3A0F71-32F2-4671-A9F0-7CFE09840753}" dt="2023-12-05T23:13:46.599" v="2162"/>
          <ac:spMkLst>
            <pc:docMk/>
            <pc:sldMk cId="4107039909" sldId="2147478285"/>
            <ac:spMk id="6" creationId="{ADB26D4E-16B7-7A83-77FC-63E7DC0ECEF2}"/>
          </ac:spMkLst>
        </pc:spChg>
        <pc:spChg chg="add">
          <ac:chgData name="Pierre Bourdial" userId="19a58df4-e329-4d71-8686-dd0cf6205507" providerId="ADAL" clId="{9B3A0F71-32F2-4671-A9F0-7CFE09840753}" dt="2023-12-05T23:13:55.393" v="2163"/>
          <ac:spMkLst>
            <pc:docMk/>
            <pc:sldMk cId="4107039909" sldId="2147478285"/>
            <ac:spMk id="7" creationId="{F78A2CE0-501A-74FA-0246-B0735F32F66A}"/>
          </ac:spMkLst>
        </pc:spChg>
        <pc:picChg chg="add mod">
          <ac:chgData name="Pierre Bourdial" userId="19a58df4-e329-4d71-8686-dd0cf6205507" providerId="ADAL" clId="{9B3A0F71-32F2-4671-A9F0-7CFE09840753}" dt="2023-12-05T23:14:20.304" v="2166" actId="962"/>
          <ac:picMkLst>
            <pc:docMk/>
            <pc:sldMk cId="4107039909" sldId="2147478285"/>
            <ac:picMk id="9" creationId="{1D95F86A-4797-4A00-E911-790A1D86ECA8}"/>
          </ac:picMkLst>
        </pc:picChg>
      </pc:sldChg>
      <pc:sldChg chg="addSp delSp modSp new del mod">
        <pc:chgData name="Pierre Bourdial" userId="19a58df4-e329-4d71-8686-dd0cf6205507" providerId="ADAL" clId="{9B3A0F71-32F2-4671-A9F0-7CFE09840753}" dt="2023-12-06T12:02:43.179" v="2300" actId="47"/>
        <pc:sldMkLst>
          <pc:docMk/>
          <pc:sldMk cId="3189551509" sldId="2147478286"/>
        </pc:sldMkLst>
        <pc:spChg chg="add del mod">
          <ac:chgData name="Pierre Bourdial" userId="19a58df4-e329-4d71-8686-dd0cf6205507" providerId="ADAL" clId="{9B3A0F71-32F2-4671-A9F0-7CFE09840753}" dt="2023-12-05T23:17:30.753" v="2173"/>
          <ac:spMkLst>
            <pc:docMk/>
            <pc:sldMk cId="3189551509" sldId="2147478286"/>
            <ac:spMk id="3" creationId="{EFFCBA45-3D20-B493-D5EE-51415B3C51A5}"/>
          </ac:spMkLst>
        </pc:spChg>
        <pc:spChg chg="add del mod">
          <ac:chgData name="Pierre Bourdial" userId="19a58df4-e329-4d71-8686-dd0cf6205507" providerId="ADAL" clId="{9B3A0F71-32F2-4671-A9F0-7CFE09840753}" dt="2023-12-05T23:17:08.139" v="2170" actId="478"/>
          <ac:spMkLst>
            <pc:docMk/>
            <pc:sldMk cId="3189551509" sldId="2147478286"/>
            <ac:spMk id="4" creationId="{4DF3D417-33D9-DD05-4496-4A44ED4AD290}"/>
          </ac:spMkLst>
        </pc:spChg>
        <pc:picChg chg="add mod">
          <ac:chgData name="Pierre Bourdial" userId="19a58df4-e329-4d71-8686-dd0cf6205507" providerId="ADAL" clId="{9B3A0F71-32F2-4671-A9F0-7CFE09840753}" dt="2023-12-05T23:17:23.535" v="2172"/>
          <ac:picMkLst>
            <pc:docMk/>
            <pc:sldMk cId="3189551509" sldId="2147478286"/>
            <ac:picMk id="6" creationId="{6B5DBBF2-07AF-6C2A-8B57-5E2B7D6484CA}"/>
          </ac:picMkLst>
        </pc:picChg>
        <pc:picChg chg="add mod">
          <ac:chgData name="Pierre Bourdial" userId="19a58df4-e329-4d71-8686-dd0cf6205507" providerId="ADAL" clId="{9B3A0F71-32F2-4671-A9F0-7CFE09840753}" dt="2023-12-05T23:17:37.037" v="2174" actId="27614"/>
          <ac:picMkLst>
            <pc:docMk/>
            <pc:sldMk cId="3189551509" sldId="2147478286"/>
            <ac:picMk id="8" creationId="{F2468B05-2CF9-DFB3-F517-F9D3C9A04F60}"/>
          </ac:picMkLst>
        </pc:picChg>
      </pc:sldChg>
      <pc:sldChg chg="addSp delSp modSp new mod modClrScheme chgLayout">
        <pc:chgData name="Pierre Bourdial" userId="19a58df4-e329-4d71-8686-dd0cf6205507" providerId="ADAL" clId="{9B3A0F71-32F2-4671-A9F0-7CFE09840753}" dt="2023-12-06T12:03:05.217" v="2303" actId="700"/>
        <pc:sldMkLst>
          <pc:docMk/>
          <pc:sldMk cId="2062563402" sldId="2147478287"/>
        </pc:sldMkLst>
        <pc:spChg chg="del mod ord">
          <ac:chgData name="Pierre Bourdial" userId="19a58df4-e329-4d71-8686-dd0cf6205507" providerId="ADAL" clId="{9B3A0F71-32F2-4671-A9F0-7CFE09840753}" dt="2023-12-06T12:03:05.217" v="2303" actId="700"/>
          <ac:spMkLst>
            <pc:docMk/>
            <pc:sldMk cId="2062563402" sldId="2147478287"/>
            <ac:spMk id="2" creationId="{E5522192-6BE1-0A7D-6ECA-799A6A40FCDF}"/>
          </ac:spMkLst>
        </pc:spChg>
        <pc:spChg chg="add mod ord">
          <ac:chgData name="Pierre Bourdial" userId="19a58df4-e329-4d71-8686-dd0cf6205507" providerId="ADAL" clId="{9B3A0F71-32F2-4671-A9F0-7CFE09840753}" dt="2023-12-06T12:03:05.217" v="2303" actId="700"/>
          <ac:spMkLst>
            <pc:docMk/>
            <pc:sldMk cId="2062563402" sldId="2147478287"/>
            <ac:spMk id="3" creationId="{07C8EDEC-CB4B-68F1-1952-5DAE9DEDEECA}"/>
          </ac:spMkLst>
        </pc:spChg>
        <pc:spChg chg="del">
          <ac:chgData name="Pierre Bourdial" userId="19a58df4-e329-4d71-8686-dd0cf6205507" providerId="ADAL" clId="{9B3A0F71-32F2-4671-A9F0-7CFE09840753}" dt="2023-12-05T23:19:58.612" v="2176"/>
          <ac:spMkLst>
            <pc:docMk/>
            <pc:sldMk cId="2062563402" sldId="2147478287"/>
            <ac:spMk id="3" creationId="{2BE41F2A-A3C4-8E53-BBFE-091D89FF470B}"/>
          </ac:spMkLst>
        </pc:spChg>
        <pc:picChg chg="add mod ord">
          <ac:chgData name="Pierre Bourdial" userId="19a58df4-e329-4d71-8686-dd0cf6205507" providerId="ADAL" clId="{9B3A0F71-32F2-4671-A9F0-7CFE09840753}" dt="2023-12-06T12:03:05.217" v="2303" actId="700"/>
          <ac:picMkLst>
            <pc:docMk/>
            <pc:sldMk cId="2062563402" sldId="2147478287"/>
            <ac:picMk id="5" creationId="{58F98589-76EF-E1FD-ACB0-49FD71E6B1F4}"/>
          </ac:picMkLst>
        </pc:picChg>
      </pc:sldChg>
      <pc:sldChg chg="add mod modShow">
        <pc:chgData name="Pierre Bourdial" userId="19a58df4-e329-4d71-8686-dd0cf6205507" providerId="ADAL" clId="{9B3A0F71-32F2-4671-A9F0-7CFE09840753}" dt="2023-12-06T11:34:41.099" v="2293" actId="729"/>
        <pc:sldMkLst>
          <pc:docMk/>
          <pc:sldMk cId="1943678204" sldId="2147478288"/>
        </pc:sldMkLst>
      </pc:sldChg>
      <pc:sldChg chg="addSp delSp modSp add mod modTransition modAnim modShow">
        <pc:chgData name="Pierre Bourdial" userId="19a58df4-e329-4d71-8686-dd0cf6205507" providerId="ADAL" clId="{9B3A0F71-32F2-4671-A9F0-7CFE09840753}" dt="2023-12-06T11:34:41.099" v="2293" actId="729"/>
        <pc:sldMkLst>
          <pc:docMk/>
          <pc:sldMk cId="3693299449" sldId="2147478289"/>
        </pc:sldMkLst>
        <pc:spChg chg="add mod">
          <ac:chgData name="Pierre Bourdial" userId="19a58df4-e329-4d71-8686-dd0cf6205507" providerId="ADAL" clId="{9B3A0F71-32F2-4671-A9F0-7CFE09840753}" dt="2023-12-06T06:43:35.061" v="2208" actId="207"/>
          <ac:spMkLst>
            <pc:docMk/>
            <pc:sldMk cId="3693299449" sldId="2147478289"/>
            <ac:spMk id="6" creationId="{99768F93-904E-97F3-6438-275AA403E856}"/>
          </ac:spMkLst>
        </pc:spChg>
        <pc:spChg chg="mod">
          <ac:chgData name="Pierre Bourdial" userId="19a58df4-e329-4d71-8686-dd0cf6205507" providerId="ADAL" clId="{9B3A0F71-32F2-4671-A9F0-7CFE09840753}" dt="2023-12-06T06:41:03.330" v="2185" actId="14100"/>
          <ac:spMkLst>
            <pc:docMk/>
            <pc:sldMk cId="3693299449" sldId="2147478289"/>
            <ac:spMk id="9" creationId="{BE8B8637-712A-0C04-C1CE-930CAD984EF4}"/>
          </ac:spMkLst>
        </pc:spChg>
        <pc:spChg chg="add mod">
          <ac:chgData name="Pierre Bourdial" userId="19a58df4-e329-4d71-8686-dd0cf6205507" providerId="ADAL" clId="{9B3A0F71-32F2-4671-A9F0-7CFE09840753}" dt="2023-12-06T06:43:29.241" v="2207" actId="207"/>
          <ac:spMkLst>
            <pc:docMk/>
            <pc:sldMk cId="3693299449" sldId="2147478289"/>
            <ac:spMk id="10" creationId="{0DA05775-8CCA-F675-5D58-16E6A25A1B91}"/>
          </ac:spMkLst>
        </pc:spChg>
        <pc:spChg chg="del mod">
          <ac:chgData name="Pierre Bourdial" userId="19a58df4-e329-4d71-8686-dd0cf6205507" providerId="ADAL" clId="{9B3A0F71-32F2-4671-A9F0-7CFE09840753}" dt="2023-12-06T06:46:19.770" v="2231" actId="478"/>
          <ac:spMkLst>
            <pc:docMk/>
            <pc:sldMk cId="3693299449" sldId="2147478289"/>
            <ac:spMk id="12" creationId="{C1380476-74A7-99EB-CD00-93C3BB2B6AF6}"/>
          </ac:spMkLst>
        </pc:spChg>
        <pc:spChg chg="add mod">
          <ac:chgData name="Pierre Bourdial" userId="19a58df4-e329-4d71-8686-dd0cf6205507" providerId="ADAL" clId="{9B3A0F71-32F2-4671-A9F0-7CFE09840753}" dt="2023-12-06T06:43:42.009" v="2209" actId="207"/>
          <ac:spMkLst>
            <pc:docMk/>
            <pc:sldMk cId="3693299449" sldId="2147478289"/>
            <ac:spMk id="15" creationId="{A06DAB89-9CDD-731F-B460-F9A7CAE979EB}"/>
          </ac:spMkLst>
        </pc:spChg>
        <pc:spChg chg="add mod">
          <ac:chgData name="Pierre Bourdial" userId="19a58df4-e329-4d71-8686-dd0cf6205507" providerId="ADAL" clId="{9B3A0F71-32F2-4671-A9F0-7CFE09840753}" dt="2023-12-06T06:44:04.202" v="2213" actId="14100"/>
          <ac:spMkLst>
            <pc:docMk/>
            <pc:sldMk cId="3693299449" sldId="2147478289"/>
            <ac:spMk id="16" creationId="{F8E97612-F477-106B-1892-A7C559DF1293}"/>
          </ac:spMkLst>
        </pc:spChg>
        <pc:spChg chg="add mod">
          <ac:chgData name="Pierre Bourdial" userId="19a58df4-e329-4d71-8686-dd0cf6205507" providerId="ADAL" clId="{9B3A0F71-32F2-4671-A9F0-7CFE09840753}" dt="2023-12-06T06:43:47.766" v="2210" actId="207"/>
          <ac:spMkLst>
            <pc:docMk/>
            <pc:sldMk cId="3693299449" sldId="2147478289"/>
            <ac:spMk id="17" creationId="{06E250F2-D66C-DFB5-B985-F7477E378D15}"/>
          </ac:spMkLst>
        </pc:spChg>
        <pc:spChg chg="add mod">
          <ac:chgData name="Pierre Bourdial" userId="19a58df4-e329-4d71-8686-dd0cf6205507" providerId="ADAL" clId="{9B3A0F71-32F2-4671-A9F0-7CFE09840753}" dt="2023-12-06T06:44:17.609" v="2215" actId="14100"/>
          <ac:spMkLst>
            <pc:docMk/>
            <pc:sldMk cId="3693299449" sldId="2147478289"/>
            <ac:spMk id="18" creationId="{A740D38E-D62B-47AD-8220-FB78FFDB5886}"/>
          </ac:spMkLst>
        </pc:spChg>
        <pc:spChg chg="add mod">
          <ac:chgData name="Pierre Bourdial" userId="19a58df4-e329-4d71-8686-dd0cf6205507" providerId="ADAL" clId="{9B3A0F71-32F2-4671-A9F0-7CFE09840753}" dt="2023-12-06T06:44:44.185" v="2217" actId="207"/>
          <ac:spMkLst>
            <pc:docMk/>
            <pc:sldMk cId="3693299449" sldId="2147478289"/>
            <ac:spMk id="19" creationId="{E9EC8BD3-A1E4-02CF-B270-BD9A2D2263D0}"/>
          </ac:spMkLst>
        </pc:spChg>
        <pc:spChg chg="add mod">
          <ac:chgData name="Pierre Bourdial" userId="19a58df4-e329-4d71-8686-dd0cf6205507" providerId="ADAL" clId="{9B3A0F71-32F2-4671-A9F0-7CFE09840753}" dt="2023-12-06T06:44:29.818" v="2216" actId="207"/>
          <ac:spMkLst>
            <pc:docMk/>
            <pc:sldMk cId="3693299449" sldId="2147478289"/>
            <ac:spMk id="20" creationId="{BFCAA9C8-290C-AA86-9662-6D9C87252CC9}"/>
          </ac:spMkLst>
        </pc:spChg>
        <pc:spChg chg="add mod">
          <ac:chgData name="Pierre Bourdial" userId="19a58df4-e329-4d71-8686-dd0cf6205507" providerId="ADAL" clId="{9B3A0F71-32F2-4671-A9F0-7CFE09840753}" dt="2023-12-06T06:44:56.941" v="2218" actId="207"/>
          <ac:spMkLst>
            <pc:docMk/>
            <pc:sldMk cId="3693299449" sldId="2147478289"/>
            <ac:spMk id="21" creationId="{9900495B-58F6-260E-C881-8629D96BFDC2}"/>
          </ac:spMkLst>
        </pc:spChg>
        <pc:spChg chg="add mod">
          <ac:chgData name="Pierre Bourdial" userId="19a58df4-e329-4d71-8686-dd0cf6205507" providerId="ADAL" clId="{9B3A0F71-32F2-4671-A9F0-7CFE09840753}" dt="2023-12-06T06:46:29.500" v="2234" actId="14100"/>
          <ac:spMkLst>
            <pc:docMk/>
            <pc:sldMk cId="3693299449" sldId="2147478289"/>
            <ac:spMk id="22" creationId="{4D15B7A6-ED44-CC12-0081-75EBA18FC62E}"/>
          </ac:spMkLst>
        </pc:spChg>
      </pc:sldChg>
      <pc:sldChg chg="del">
        <pc:chgData name="Pierre Bourdial" userId="19a58df4-e329-4d71-8686-dd0cf6205507" providerId="ADAL" clId="{9B3A0F71-32F2-4671-A9F0-7CFE09840753}" dt="2023-12-06T12:02:41.918" v="2299" actId="47"/>
        <pc:sldMkLst>
          <pc:docMk/>
          <pc:sldMk cId="3407083955" sldId="2147478290"/>
        </pc:sldMkLst>
      </pc:sldChg>
      <pc:sldChg chg="addSp delSp modSp add mod">
        <pc:chgData name="Pierre Bourdial" userId="19a58df4-e329-4d71-8686-dd0cf6205507" providerId="ADAL" clId="{9B3A0F71-32F2-4671-A9F0-7CFE09840753}" dt="2023-12-06T12:12:30.748" v="2313" actId="21"/>
        <pc:sldMkLst>
          <pc:docMk/>
          <pc:sldMk cId="451626299" sldId="2147478291"/>
        </pc:sldMkLst>
        <pc:picChg chg="add del mod">
          <ac:chgData name="Pierre Bourdial" userId="19a58df4-e329-4d71-8686-dd0cf6205507" providerId="ADAL" clId="{9B3A0F71-32F2-4671-A9F0-7CFE09840753}" dt="2023-12-06T12:12:30.748" v="2313" actId="21"/>
          <ac:picMkLst>
            <pc:docMk/>
            <pc:sldMk cId="451626299" sldId="2147478291"/>
            <ac:picMk id="3" creationId="{C7B59543-E455-9839-6DC7-A64685F4C462}"/>
          </ac:picMkLst>
        </pc:picChg>
        <pc:picChg chg="mod modVis">
          <ac:chgData name="Pierre Bourdial" userId="19a58df4-e329-4d71-8686-dd0cf6205507" providerId="ADAL" clId="{9B3A0F71-32F2-4671-A9F0-7CFE09840753}" dt="2023-12-06T11:35:40.334" v="2298" actId="14429"/>
          <ac:picMkLst>
            <pc:docMk/>
            <pc:sldMk cId="451626299" sldId="2147478291"/>
            <ac:picMk id="16" creationId="{94D76382-AA52-44E0-A8B8-DE60F5F4815F}"/>
          </ac:picMkLst>
        </pc:picChg>
      </pc:sldChg>
      <pc:sldChg chg="modSp add del mod">
        <pc:chgData name="Pierre Bourdial" userId="19a58df4-e329-4d71-8686-dd0cf6205507" providerId="ADAL" clId="{9B3A0F71-32F2-4671-A9F0-7CFE09840753}" dt="2023-12-06T10:13:50.525" v="2291" actId="2696"/>
        <pc:sldMkLst>
          <pc:docMk/>
          <pc:sldMk cId="2585004103" sldId="2147478291"/>
        </pc:sldMkLst>
        <pc:spChg chg="mod">
          <ac:chgData name="Pierre Bourdial" userId="19a58df4-e329-4d71-8686-dd0cf6205507" providerId="ADAL" clId="{9B3A0F71-32F2-4671-A9F0-7CFE09840753}" dt="2023-12-06T10:13:21.561" v="2290" actId="20577"/>
          <ac:spMkLst>
            <pc:docMk/>
            <pc:sldMk cId="2585004103" sldId="2147478291"/>
            <ac:spMk id="7" creationId="{BBC70E3F-E5D2-4029-6390-B7B6FF0C4FE5}"/>
          </ac:spMkLst>
        </pc:spChg>
      </pc:sldChg>
      <pc:sldChg chg="addSp delSp modSp new mod">
        <pc:chgData name="Pierre Bourdial" userId="19a58df4-e329-4d71-8686-dd0cf6205507" providerId="ADAL" clId="{9B3A0F71-32F2-4671-A9F0-7CFE09840753}" dt="2023-12-06T13:17:56.784" v="2495" actId="478"/>
        <pc:sldMkLst>
          <pc:docMk/>
          <pc:sldMk cId="1415336358" sldId="2147478292"/>
        </pc:sldMkLst>
        <pc:picChg chg="add del mod">
          <ac:chgData name="Pierre Bourdial" userId="19a58df4-e329-4d71-8686-dd0cf6205507" providerId="ADAL" clId="{9B3A0F71-32F2-4671-A9F0-7CFE09840753}" dt="2023-12-06T13:17:56.784" v="2495" actId="478"/>
          <ac:picMkLst>
            <pc:docMk/>
            <pc:sldMk cId="1415336358" sldId="2147478292"/>
            <ac:picMk id="3" creationId="{B34D88B9-4BC5-6387-0826-18019DEEB2B8}"/>
          </ac:picMkLst>
        </pc:picChg>
      </pc:sldChg>
      <pc:sldChg chg="addSp modSp new mod setBg">
        <pc:chgData name="Pierre Bourdial" userId="19a58df4-e329-4d71-8686-dd0cf6205507" providerId="ADAL" clId="{9B3A0F71-32F2-4671-A9F0-7CFE09840753}" dt="2023-12-06T13:17:24.056" v="2490"/>
        <pc:sldMkLst>
          <pc:docMk/>
          <pc:sldMk cId="2270582952" sldId="2147478293"/>
        </pc:sldMkLst>
        <pc:spChg chg="mod">
          <ac:chgData name="Pierre Bourdial" userId="19a58df4-e329-4d71-8686-dd0cf6205507" providerId="ADAL" clId="{9B3A0F71-32F2-4671-A9F0-7CFE09840753}" dt="2023-12-06T12:13:47.023" v="2340" actId="790"/>
          <ac:spMkLst>
            <pc:docMk/>
            <pc:sldMk cId="2270582952" sldId="2147478293"/>
            <ac:spMk id="2" creationId="{26D22C33-2D38-0A87-0649-DB89F5F823E6}"/>
          </ac:spMkLst>
        </pc:spChg>
        <pc:spChg chg="add">
          <ac:chgData name="Pierre Bourdial" userId="19a58df4-e329-4d71-8686-dd0cf6205507" providerId="ADAL" clId="{9B3A0F71-32F2-4671-A9F0-7CFE09840753}" dt="2023-12-06T12:12:46.878" v="2318" actId="26606"/>
          <ac:spMkLst>
            <pc:docMk/>
            <pc:sldMk cId="2270582952" sldId="2147478293"/>
            <ac:spMk id="8" creationId="{A8384FB5-9ADC-4DDC-881B-597D56F5B15D}"/>
          </ac:spMkLst>
        </pc:spChg>
        <pc:spChg chg="add">
          <ac:chgData name="Pierre Bourdial" userId="19a58df4-e329-4d71-8686-dd0cf6205507" providerId="ADAL" clId="{9B3A0F71-32F2-4671-A9F0-7CFE09840753}" dt="2023-12-06T12:12:46.878" v="2318" actId="26606"/>
          <ac:spMkLst>
            <pc:docMk/>
            <pc:sldMk cId="2270582952" sldId="2147478293"/>
            <ac:spMk id="10" creationId="{91E5A9A7-95C6-4F4F-B00E-C82E07FE62EF}"/>
          </ac:spMkLst>
        </pc:spChg>
        <pc:spChg chg="add">
          <ac:chgData name="Pierre Bourdial" userId="19a58df4-e329-4d71-8686-dd0cf6205507" providerId="ADAL" clId="{9B3A0F71-32F2-4671-A9F0-7CFE09840753}" dt="2023-12-06T12:12:46.878" v="2318" actId="26606"/>
          <ac:spMkLst>
            <pc:docMk/>
            <pc:sldMk cId="2270582952" sldId="2147478293"/>
            <ac:spMk id="12" creationId="{D07DD2DE-F619-49DD-B5E7-03A290FF4ED1}"/>
          </ac:spMkLst>
        </pc:spChg>
        <pc:spChg chg="add">
          <ac:chgData name="Pierre Bourdial" userId="19a58df4-e329-4d71-8686-dd0cf6205507" providerId="ADAL" clId="{9B3A0F71-32F2-4671-A9F0-7CFE09840753}" dt="2023-12-06T12:12:46.878" v="2318" actId="26606"/>
          <ac:spMkLst>
            <pc:docMk/>
            <pc:sldMk cId="2270582952" sldId="2147478293"/>
            <ac:spMk id="14" creationId="{85149191-5F60-4A28-AAFF-039F96B0F3EC}"/>
          </ac:spMkLst>
        </pc:spChg>
        <pc:spChg chg="add">
          <ac:chgData name="Pierre Bourdial" userId="19a58df4-e329-4d71-8686-dd0cf6205507" providerId="ADAL" clId="{9B3A0F71-32F2-4671-A9F0-7CFE09840753}" dt="2023-12-06T12:12:46.878" v="2318" actId="26606"/>
          <ac:spMkLst>
            <pc:docMk/>
            <pc:sldMk cId="2270582952" sldId="2147478293"/>
            <ac:spMk id="16" creationId="{F8260ED5-17F7-4158-B241-D51DD4CF1B7E}"/>
          </ac:spMkLst>
        </pc:spChg>
        <pc:picChg chg="add mod">
          <ac:chgData name="Pierre Bourdial" userId="19a58df4-e329-4d71-8686-dd0cf6205507" providerId="ADAL" clId="{9B3A0F71-32F2-4671-A9F0-7CFE09840753}" dt="2023-12-06T13:17:24.056" v="2490"/>
          <ac:picMkLst>
            <pc:docMk/>
            <pc:sldMk cId="2270582952" sldId="2147478293"/>
            <ac:picMk id="3" creationId="{C7B59543-E455-9839-6DC7-A64685F4C462}"/>
          </ac:picMkLst>
        </pc:picChg>
      </pc:sldChg>
      <pc:sldMasterChg chg="modSldLayout">
        <pc:chgData name="Pierre Bourdial" userId="19a58df4-e329-4d71-8686-dd0cf6205507" providerId="ADAL" clId="{9B3A0F71-32F2-4671-A9F0-7CFE09840753}" dt="2023-12-04T15:08:02.029" v="701" actId="108"/>
        <pc:sldMasterMkLst>
          <pc:docMk/>
          <pc:sldMasterMk cId="1252954926" sldId="2147483648"/>
        </pc:sldMasterMkLst>
        <pc:sldLayoutChg chg="modSp">
          <pc:chgData name="Pierre Bourdial" userId="19a58df4-e329-4d71-8686-dd0cf6205507" providerId="ADAL" clId="{9B3A0F71-32F2-4671-A9F0-7CFE09840753}" dt="2023-12-04T15:08:02.029" v="701" actId="108"/>
          <pc:sldLayoutMkLst>
            <pc:docMk/>
            <pc:sldMasterMk cId="1252954926" sldId="2147483648"/>
            <pc:sldLayoutMk cId="1085628810" sldId="2147483671"/>
          </pc:sldLayoutMkLst>
          <pc:spChg chg="mod">
            <ac:chgData name="Pierre Bourdial" userId="19a58df4-e329-4d71-8686-dd0cf6205507" providerId="ADAL" clId="{9B3A0F71-32F2-4671-A9F0-7CFE09840753}" dt="2023-12-04T15:08:02.029" v="701" actId="108"/>
            <ac:spMkLst>
              <pc:docMk/>
              <pc:sldMasterMk cId="1252954926" sldId="2147483648"/>
              <pc:sldLayoutMk cId="1085628810" sldId="2147483671"/>
              <ac:spMk id="55" creationId="{949B5463-4EE4-4C37-8225-90609F96193A}"/>
            </ac:spMkLst>
          </pc:spChg>
        </pc:sldLayoutChg>
        <pc:sldLayoutChg chg="modSp">
          <pc:chgData name="Pierre Bourdial" userId="19a58df4-e329-4d71-8686-dd0cf6205507" providerId="ADAL" clId="{9B3A0F71-32F2-4671-A9F0-7CFE09840753}" dt="2023-12-04T15:07:58.931" v="700" actId="108"/>
          <pc:sldLayoutMkLst>
            <pc:docMk/>
            <pc:sldMasterMk cId="1252954926" sldId="2147483648"/>
            <pc:sldLayoutMk cId="2806974006" sldId="2147483672"/>
          </pc:sldLayoutMkLst>
          <pc:spChg chg="mod">
            <ac:chgData name="Pierre Bourdial" userId="19a58df4-e329-4d71-8686-dd0cf6205507" providerId="ADAL" clId="{9B3A0F71-32F2-4671-A9F0-7CFE09840753}" dt="2023-12-04T15:07:58.931" v="700" actId="108"/>
            <ac:spMkLst>
              <pc:docMk/>
              <pc:sldMasterMk cId="1252954926" sldId="2147483648"/>
              <pc:sldLayoutMk cId="2806974006" sldId="2147483672"/>
              <ac:spMk id="54" creationId="{EE0BA15C-4D4C-4606-9244-6CC10875EEF0}"/>
            </ac:spMkLst>
          </pc:spChg>
        </pc:sldLayoutChg>
        <pc:sldLayoutChg chg="modSp">
          <pc:chgData name="Pierre Bourdial" userId="19a58df4-e329-4d71-8686-dd0cf6205507" providerId="ADAL" clId="{9B3A0F71-32F2-4671-A9F0-7CFE09840753}" dt="2023-12-04T15:07:55.317" v="699" actId="108"/>
          <pc:sldLayoutMkLst>
            <pc:docMk/>
            <pc:sldMasterMk cId="1252954926" sldId="2147483648"/>
            <pc:sldLayoutMk cId="2044389845" sldId="2147483673"/>
          </pc:sldLayoutMkLst>
          <pc:spChg chg="mod">
            <ac:chgData name="Pierre Bourdial" userId="19a58df4-e329-4d71-8686-dd0cf6205507" providerId="ADAL" clId="{9B3A0F71-32F2-4671-A9F0-7CFE09840753}" dt="2023-12-04T15:07:55.317" v="699" actId="108"/>
            <ac:spMkLst>
              <pc:docMk/>
              <pc:sldMasterMk cId="1252954926" sldId="2147483648"/>
              <pc:sldLayoutMk cId="2044389845" sldId="2147483673"/>
              <ac:spMk id="55" creationId="{D3F3F2F4-7269-4588-B489-DA10EF34E367}"/>
            </ac:spMkLst>
          </pc:spChg>
        </pc:sldLayoutChg>
        <pc:sldLayoutChg chg="modSp">
          <pc:chgData name="Pierre Bourdial" userId="19a58df4-e329-4d71-8686-dd0cf6205507" providerId="ADAL" clId="{9B3A0F71-32F2-4671-A9F0-7CFE09840753}" dt="2023-12-04T15:07:52.767" v="696" actId="108"/>
          <pc:sldLayoutMkLst>
            <pc:docMk/>
            <pc:sldMasterMk cId="1252954926" sldId="2147483648"/>
            <pc:sldLayoutMk cId="815945367" sldId="2147483674"/>
          </pc:sldLayoutMkLst>
          <pc:spChg chg="mod">
            <ac:chgData name="Pierre Bourdial" userId="19a58df4-e329-4d71-8686-dd0cf6205507" providerId="ADAL" clId="{9B3A0F71-32F2-4671-A9F0-7CFE09840753}" dt="2023-12-04T15:07:52.767" v="696" actId="108"/>
            <ac:spMkLst>
              <pc:docMk/>
              <pc:sldMasterMk cId="1252954926" sldId="2147483648"/>
              <pc:sldLayoutMk cId="815945367" sldId="2147483674"/>
              <ac:spMk id="53" creationId="{762E51EA-9341-438A-96E4-86C6D134513D}"/>
            </ac:spMkLst>
          </pc:spChg>
        </pc:sldLayoutChg>
        <pc:sldLayoutChg chg="modSp mod">
          <pc:chgData name="Pierre Bourdial" userId="19a58df4-e329-4d71-8686-dd0cf6205507" providerId="ADAL" clId="{9B3A0F71-32F2-4671-A9F0-7CFE09840753}" dt="2023-12-04T15:07:40.096" v="695" actId="207"/>
          <pc:sldLayoutMkLst>
            <pc:docMk/>
            <pc:sldMasterMk cId="1252954926" sldId="2147483648"/>
            <pc:sldLayoutMk cId="1529073095" sldId="2147483680"/>
          </pc:sldLayoutMkLst>
          <pc:spChg chg="mod">
            <ac:chgData name="Pierre Bourdial" userId="19a58df4-e329-4d71-8686-dd0cf6205507" providerId="ADAL" clId="{9B3A0F71-32F2-4671-A9F0-7CFE09840753}" dt="2023-12-04T15:07:40.096" v="695" actId="207"/>
            <ac:spMkLst>
              <pc:docMk/>
              <pc:sldMasterMk cId="1252954926" sldId="2147483648"/>
              <pc:sldLayoutMk cId="1529073095" sldId="2147483680"/>
              <ac:spMk id="86" creationId="{AB43891D-8032-4EBE-A707-EF3765DBAE15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13.6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542 75 16127 0 0,'-13'-10'827'0'0,"-1"1"-1"0"0,-1 0 1 0 0,-30-14-1 0 0,33 18-995 0 0,0 1 0 0 0,-1 0-1 0 0,0 1 1 0 0,0 0 0 0 0,-17-1-1 0 0,19 3-101 0 0,1 1 0 0 0,0 0 0 0 0,-1 1 0 0 0,1 0-1 0 0,0 1 1 0 0,-1 0 0 0 0,1 1 0 0 0,0 0 0 0 0,0 0 0 0 0,1 1-1 0 0,-1 0 1 0 0,1 1 0 0 0,0 0 0 0 0,0 0 0 0 0,0 1-1 0 0,-14 13 1 0 0,6-4 330 0 0,0 1 0 0 0,2 0 0 0 0,0 1 0 0 0,1 0 0 0 0,0 1-1 0 0,2 1 1 0 0,0 0 0 0 0,1 1 0 0 0,1 0 0 0 0,1 0 0 0 0,0 1-1 0 0,2 1 1 0 0,1-1 0 0 0,-5 28 0 0 0,10-42 148 0 0,0 0 0 0 0,1 0 1 0 0,0 0-1 0 0,1 1 0 0 0,-1-2 0 0 0,4 13 0 0 0,-3-14-132 0 0,0 4 131 0 0,2-1 0 0 0,-1 1-1 0 0,1-1 1 0 0,1 0 0 0 0,7 15-1 0 0,-7-17-160 0 0,1 5 60 0 0,1-1 1 0 0,0 0-1 0 0,1 0 0 0 0,15 16 1 0 0,-18-22-104 0 0,6 7 62 0 0,20 15-48 0 0,6-1-28 0 0,-1-4-53 0 0,4-2-87 0 0,-10-5 141 0 0,31 12-33 0 0,-54-23-96 0 0,0-1-1 0 0,0-1 0 0 0,0 1 1 0 0,1-1-1 0 0,-1 0 0 0 0,1 0 1 0 0,-1-1-1 0 0,1 0 1 0 0,-1 0-1 0 0,1 0 0 0 0,7-2 1 0 0,2-2-612 0 0,-1 0 0 0 0,0-2 0 0 0,15-6 0 0 0,-13 5-1385 0 0,34-10 0 0 0,-38 14-1210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46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17 280 5527 0 0,'-1'5'733'0'0,"-1"0"-1"0"0,1 0 0 0 0,0 0 1 0 0,0 0-1 0 0,1 0 1 0 0,-1 1-1 0 0,1 9 0 0 0,0-11-1028 0 0,0 2 685 0 0,-3 26-34 0 0,2-26-499 0 0,1 0-1207 0 0,-5 23-990 0 0,10-42 1522 0 0,0 0-1 0 0,1 0 1 0 0,0 1-1 0 0,1-1 1 0 0,10-12-1 0 0,15-30-1174 0 0,-15 14 2100 0 0,-9 23 105 0 0,13-27 0 0 0,-19 41-164 0 0,1 0 0 0 0,-1 0 0 0 0,1 0 0 0 0,0 0 1 0 0,0 0-1 0 0,1 1 0 0 0,-1 0 0 0 0,1-1 0 0 0,-1 1 0 0 0,1 1 1 0 0,6-4-1 0 0,-8 5 591 0 0,1 0 1 0 0,-1 0-1 0 0,1 0 1 0 0,-1 1-1 0 0,1-1 1 0 0,-1 1 0 0 0,5 0-1 0 0,-4 0-783 0 0,-1-1 0 0 0,1 1-1 0 0,-1 0 1 0 0,1-1 0 0 0,-1 1 0 0 0,1-1-1 0 0,-1 1 1 0 0,1-1 0 0 0,3-2 0 0 0,11-9-597 0 0,1-1-1 0 0,-2-1 1 0 0,0 0 0 0 0,0-1 0 0 0,19-25-1 0 0,-33 39 867 0 0,-2 5-50 0 0,-5 14 5 0 0,-11 25 376 0 0,-9 17 2729 0 0,-11 27 284 0 0,16-32-1990 0 0,-16 50-1484 0 0,48-110-3420 0 0,-7 1 2684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47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3 215 919 0 0,'1'0'156'0'0,"-1"1"-1"0"0,1-1 1 0 0,-1 1-1 0 0,1-1 1 0 0,-1 1-1 0 0,0-1 1 0 0,1 1-1 0 0,-1-1 0 0 0,0 1 1 0 0,0 0-1 0 0,0-1 1 0 0,1 1-1 0 0,-1 0 1 0 0,0-1-1 0 0,0 1 0 0 0,0 0 1 0 0,0-1-1 0 0,0 1 1 0 0,0 0-1 0 0,0-1 1 0 0,0 1-1 0 0,0 0 0 0 0,-1 17 2368 0 0,-4 17 2403 0 0,4-19-4734 0 0,1-16-179 0 0,0 0-1 0 0,0 1 1 0 0,0-1 0 0 0,0 0-1 0 0,0 0 1 0 0,0 0-1 0 0,0 0 1 0 0,0 1-1 0 0,0-1 1 0 0,0 0-1 0 0,0 0 1 0 0,0 0 0 0 0,0 0-1 0 0,0 1 1 0 0,0-1-1 0 0,0 0 1 0 0,0 0-1 0 0,0 0 1 0 0,0 0-1 0 0,0 0 1 0 0,0 1-1 0 0,0-1 1 0 0,0 0 0 0 0,0 0-1 0 0,1 0 1 0 0,-1 0-1 0 0,0 0 1 0 0,0 1-1 0 0,0-1 1 0 0,0 0-1 0 0,0 0 1 0 0,0 0 0 0 0,1 0-1 0 0,-1 0 1 0 0,0 0-1 0 0,0 0 1 0 0,0 0-1 0 0,0 0 1 0 0,0 0-1 0 0,1 1 1 0 0,-1-1 0 0 0,0 0-1 0 0,7-5 603 0 0,4-9 350 0 0,-8 9-645 0 0,18-36 402 0 0,-20 38-918 0 0,0 1 0 0 0,0-1 0 0 0,-1 0 0 0 0,1 1 0 0 0,-1-1 0 0 0,1 1 0 0 0,-1-1 0 0 0,0 0 1 0 0,0 1-1 0 0,0-1 0 0 0,0 0 0 0 0,-1 1 0 0 0,1-1 0 0 0,-2-4 0 0 0,2 7 164 0 0,0 0-1 0 0,0-1 1 0 0,0 1 0 0 0,0 0-1 0 0,0 0 1 0 0,0 0 0 0 0,0 0-1 0 0,0-1 1 0 0,-1 1 0 0 0,1 0-1 0 0,0 0 1 0 0,0 0 0 0 0,0 0-1 0 0,0 0 1 0 0,0 0 0 0 0,0-1-1 0 0,-1 1 1 0 0,1 0-1 0 0,0 0 1 0 0,0 0 0 0 0,0 0-1 0 0,0 0 1 0 0,0 0 0 0 0,-1 0-1 0 0,1 0 1 0 0,0 0 0 0 0,0 0-1 0 0,0 0 1 0 0,0 0 0 0 0,-1 0-1 0 0,1 0 1 0 0,0 0 0 0 0,0 0-1 0 0,0 0 1 0 0,-1 0 0 0 0,1 0-1 0 0,0 0 1 0 0,0 0 0 0 0,0 0-1 0 0,0 0 1 0 0,0 0 0 0 0,-1 0-1 0 0,1 0 1 0 0,0 0 0 0 0,0 1-1 0 0,0-1 1 0 0,-9 9-61 0 0,-4 13 1035 0 0,12-22-925 0 0,1 1 0 0 0,-1 0 0 0 0,1 0-1 0 0,0 0 1 0 0,-1 0 0 0 0,1 0 0 0 0,0 0-1 0 0,-1 0 1 0 0,1 0 0 0 0,0 0 0 0 0,0 0-1 0 0,0 0 1 0 0,0 0 0 0 0,0 0 0 0 0,0 0-1 0 0,0 0 1 0 0,0 0 0 0 0,1 0 0 0 0,-1 0-1 0 0,0 0 1 0 0,1 0 0 0 0,-1 0 0 0 0,0 0-1 0 0,1 0 1 0 0,-1 0 0 0 0,1-1 0 0 0,-1 1-1 0 0,1 0 1 0 0,0 0 0 0 0,-1 0 0 0 0,1-1-1 0 0,0 1 1 0 0,0 0 0 0 0,0 0 0 0 0,1 0-28 0 0,0-1 1 0 0,0 0-1 0 0,0 0 1 0 0,-1 1-1 0 0,1-1 1 0 0,0 0-1 0 0,0 0 1 0 0,0-1-1 0 0,0 1 1 0 0,-1 0-1 0 0,1-1 1 0 0,0 1-1 0 0,0-1 1 0 0,-1 1-1 0 0,1-1 1 0 0,0 0-1 0 0,-1 0 0 0 0,4-2 1 0 0,65-44-2863 0 0,-45 29 2680 0 0,-1-2 1 0 0,0-1-1 0 0,-2-1 1 0 0,28-35-1 0 0,-33 29-562 0 0,-14 22 458 0 0,0 1 0 0 0,0-1 1 0 0,0 1-1 0 0,8-8 0 0 0,-10 16 188 0 0,-3 8 217 0 0,-3 8 165 0 0,5-17-59 0 0,-3 3 46 0 0,-6 16 271 0 0,-1-1 1 0 0,-1 0 0 0 0,-17 23-1 0 0,19-31-117 0 0,6-7-281 0 0,1-1-1 0 0,-1 0 0 0 0,0-1 0 0 0,0 1 0 0 0,0 0 0 0 0,0-1 1 0 0,-1 0-1 0 0,0 0 0 0 0,1 0 0 0 0,-8 4 0 0 0,11-7-195 0 0,0 0-1 0 0,0 0 1 0 0,-1 0-1 0 0,1 1 1 0 0,0-1-1 0 0,0 0 0 0 0,-1 0 1 0 0,1 0-1 0 0,0 0 1 0 0,0 0-1 0 0,0 0 1 0 0,-1 0-1 0 0,1 0 1 0 0,0 0-1 0 0,0 0 0 0 0,0 0 1 0 0,-1 0-1 0 0,1-1 1 0 0,0 1-1 0 0,0 0 1 0 0,0 0-1 0 0,-1 0 1 0 0,1 0-1 0 0,0 0 0 0 0,0 0 1 0 0,0 0-1 0 0,-1-1 1 0 0,1 1-1 0 0,0 0 1 0 0,0 0-1 0 0,0 0 0 0 0,0 0 1 0 0,0 0-1 0 0,-1-1 1 0 0,1 1-1 0 0,0 0 1 0 0,0 0-1 0 0,0 0 1 0 0,0-1-1 0 0,0 1 0 0 0,0 0 1 0 0,2-13-2131 0 0,8-11-264 0 0,-4 13 1631 0 0,-2 3 760 0 0,0 1 1 0 0,0 0-1 0 0,1 0 0 0 0,0 0 0 0 0,0 0 0 0 0,1 1 1 0 0,9-9-1 0 0,-14 15 244 0 0,0-1 1 0 0,0 1-1 0 0,0 0 1 0 0,0 0-1 0 0,0-1 0 0 0,-1 1 1 0 0,1 0-1 0 0,0 0 1 0 0,0 0-1 0 0,0 0 1 0 0,0 1-1 0 0,0-1 0 0 0,0 0 1 0 0,0 0-1 0 0,0 0 1 0 0,-1 1-1 0 0,1-1 0 0 0,0 0 1 0 0,0 1-1 0 0,0-1 1 0 0,0 1-1 0 0,-1-1 1 0 0,2 2-1 0 0,22 17 2808 0 0,-11-8-1479 0 0,-7-7-1132 0 0,1 0-1 0 0,-1-1 1 0 0,1 0-1 0 0,0 0 1 0 0,14 3 0 0 0,-11-3-738 0 0,-1-2 1 0 0,0 0-1 0 0,1 0 1 0 0,11-1-1 0 0,-10 0-763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14.7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690 2568 6447 0 0,'-35'2'2732'0'0,"24"-1"-1910"0"0,1 0 0 0 0,-1-1 0 0 0,-13-2 0 0 0,4-1-353 0 0,1-2-1 0 0,-1 0 0 0 0,1-1 1 0 0,0-1-1 0 0,1-1 0 0 0,0-1 1 0 0,0 0-1 0 0,1-1 1 0 0,0-1-1 0 0,-16-14 0 0 0,-9-11 64 0 0,2-1-1 0 0,-52-61 1 0 0,69 69-554 0 0,2-1 0 0 0,1 0-1 0 0,1-2 1 0 0,2 0 0 0 0,1-1 0 0 0,1-1 0 0 0,2 0 0 0 0,2-1 0 0 0,1 0-1 0 0,-8-49 1 0 0,7 3 260 0 0,3 0 0 0 0,4 0 0 0 0,9-130 0 0 0,5 128-247 0 0,3 0 0 0 0,4 1 0 0 0,48-141 0 0 0,-48 179-282 0 0,1 1-1 0 0,3 1 1 0 0,1 0 0 0 0,3 2-1 0 0,1 0 1 0 0,1 2 0 0 0,44-46-1 0 0,-38 46 488 0 0,2 2 0 0 0,1 1 0 0 0,2 1 0 0 0,68-45 0 0 0,346-173 1319 0 0,-417 235-1436 0 0,-16 9 127 0 0,-1 0 0 0 0,-1-2 0 0 0,1 0 0 0 0,-2-1 0 0 0,30-24-1 0 0,-46 35-210 0 0,1 0-1 0 0,-1-1 1 0 0,0 1-1 0 0,0 0 0 0 0,0 0 1 0 0,0 0-1 0 0,0-1 0 0 0,1 1 1 0 0,-1 0-1 0 0,0 0 0 0 0,0 0 1 0 0,0-1-1 0 0,0 1 0 0 0,0 0 1 0 0,0 0-1 0 0,0-1 0 0 0,0 1 1 0 0,0 0-1 0 0,0 0 0 0 0,0-1 1 0 0,0 1-1 0 0,0 0 0 0 0,0 0 1 0 0,0-1-1 0 0,0 1 0 0 0,0 0 1 0 0,0 0-1 0 0,0-1 0 0 0,0 1 1 0 0,0 0-1 0 0,0 0 0 0 0,0 0 1 0 0,-1-1-1 0 0,1 1 1 0 0,0 0-1 0 0,0-1 0 0 0,-11-6-1157 0 0,8 6 843 0 0,1 0 0 0 0,-1 0 0 0 0,1 1 0 0 0,-1-1-1 0 0,1 1 1 0 0,-1-1 0 0 0,-5 1 0 0 0,4 1-235 0 0,0 1 0 0 0,0-1 0 0 0,0 1 0 0 0,0 0 0 0 0,0 0 1 0 0,0 1-1 0 0,0-1 0 0 0,-4 5 0 0 0,1-2-4075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15.3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120 108 5527 0 0,'-22'-7'2753'0'0,"18"7"-2336"0"0,1-1-1 0 0,-1 0 0 0 0,1 0 0 0 0,-1 0 0 0 0,1-1 1 0 0,0 1-1 0 0,0-1 0 0 0,-1 0 0 0 0,1 0 1 0 0,0 0-1 0 0,1 0 0 0 0,-5-4 0 0 0,6 5-425 0 0,1 1-1 0 0,0-1 0 0 0,0 0 0 0 0,0 0 1 0 0,0 0-1 0 0,0 1 0 0 0,0-1 1 0 0,0 0-1 0 0,0 0 0 0 0,0 0 1 0 0,0 1-1 0 0,0-1 0 0 0,0 0 0 0 0,1 0 1 0 0,-1 1-1 0 0,0-1 0 0 0,0 0 1 0 0,1 0-1 0 0,-1 1 0 0 0,1-1 1 0 0,-1 0-1 0 0,1 1 0 0 0,-1-1 0 0 0,1 1 1 0 0,-1-1-1 0 0,1 0 0 0 0,-1 1 1 0 0,1-1-1 0 0,0 1 0 0 0,-1 0 0 0 0,1-1 1 0 0,1 0-1 0 0,26-16-1 0 0,-25 16 164 0 0,9-5 245 0 0,0 0 1 0 0,0 1 0 0 0,1 1-1 0 0,-1 0 1 0 0,1 0-1 0 0,18-1 1 0 0,-26 4-382 0 0,1 0 0 0 0,-1 1 0 0 0,1 0 0 0 0,-1 0 0 0 0,1 0 0 0 0,-1 1 1 0 0,1 0-1 0 0,-1 0 0 0 0,0 0 0 0 0,0 1 0 0 0,1 0 0 0 0,-1 0 0 0 0,0 0 0 0 0,-1 0 0 0 0,1 1 0 0 0,0 0 0 0 0,-1 0 0 0 0,6 5 0 0 0,-1 1 42 0 0,12 16 6 0 0,5 15-1 0 0,-5-1-10 0 0,-2 0-44 0 0,-1-3-30 0 0,-14-29-81 0 0,0-1-26 0 0,9 15-1 0 0,-9-16 10 0 0,-1 0-28 0 0,1 1 130 0 0,-1-3 4 0 0,-1 1 0 0 0,1 0 0 0 0,-1 1 0 0 0,0-1 0 0 0,3 9-1 0 0,-4-12 12 0 0,-1 0 0 0 0,0 0 0 0 0,0 0 0 0 0,1 0 0 0 0,-1 0 0 0 0,0 0 0 0 0,0 0 0 0 0,0 0 0 0 0,-1 0 0 0 0,1 0 0 0 0,0 0 0 0 0,0 0 0 0 0,0 0 0 0 0,-1 0 0 0 0,1 0 0 0 0,-1 0-1 0 0,1 0 1 0 0,-1 0 0 0 0,1 0 0 0 0,-1 0 0 0 0,1 0 0 0 0,-1 0 0 0 0,0 0 0 0 0,1-1 0 0 0,-1 1 0 0 0,0 0 0 0 0,0-1 0 0 0,0 1 0 0 0,1 0 0 0 0,-1-1 0 0 0,0 1 0 0 0,0-1 0 0 0,0 1-1 0 0,0-1 1 0 0,0 0 0 0 0,-1 1 0 0 0,-8 1-11 0 0,-1 0-1 0 0,1 0 1 0 0,0-1-1 0 0,-1 0 1 0 0,1-1-1 0 0,0 0 1 0 0,-13-2-1 0 0,-25 0-23 0 0,-47 2 351 0 0,62-2-116 0 0,1 2 1 0 0,-1 2-1 0 0,-43 6 0 0 0,74-7-317 0 0,0-1-1 0 0,0 0 0 0 0,1 0 1 0 0,-1 1-1 0 0,0-1 1 0 0,0 1-1 0 0,0 0 0 0 0,1-1 1 0 0,-1 1-1 0 0,1 0 1 0 0,-1 0-1 0 0,0 0 0 0 0,1 0 1 0 0,-1 0-1 0 0,1 1 1 0 0,0-1-1 0 0,-1 0 0 0 0,1 1 1 0 0,0-1-1 0 0,-1 2 1 0 0,1 1-5200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16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1 221 919 0 0,'28'7'1512'0'0,"23"-10"-85"0"0,0-2-1 0 0,77-18 0 0 0,20-3 745 0 0,320-7-2569 0 0,-120 11 2340 0 0,182-7 40 0 0,522 11 554 0 0,-887 11-2112 0 0,188-32 0 0 0,-333 36-245 0 0,-9 2-186 0 0,0-1 1 0 0,1 0-1 0 0,-1 0 1 0 0,0-1 0 0 0,15-7-1 0 0,-49 11-8339 0 0,17-1 5048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40.7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1 120 3679 0 0,'42'-15'5871'0'0,"121"-50"-5206"0"0,-149 58-609 0 0,0 1-1 0 0,1 0 0 0 0,-1 1 0 0 0,1 1 1 0 0,1 0-1 0 0,20-3 0 0 0,-36 7-44 0 0,1 0 0 0 0,-1 0 0 0 0,1 0 0 0 0,-1 0 0 0 0,0 0 0 0 0,1 0 0 0 0,-1 0 0 0 0,1 0 0 0 0,-1 0 0 0 0,1 0 0 0 0,-1 0 0 0 0,0 0 0 0 0,1 0 0 0 0,-1 0-1 0 0,1 0 1 0 0,-1 0 0 0 0,0 1 0 0 0,1-1 0 0 0,-1 0 0 0 0,1 0 0 0 0,-1 0 0 0 0,0 1 0 0 0,1-1 0 0 0,-1 0 0 0 0,0 0 0 0 0,1 1 0 0 0,-1-1 0 0 0,0 0 0 0 0,0 1 0 0 0,1-1 0 0 0,-1 0 0 0 0,0 1 0 0 0,0-1 0 0 0,0 0 0 0 0,1 2 0 0 0,-8 13 138 0 0,-19 14 40 0 0,-18 6-3 0 0,32-26 39 0 0,0 0-1 0 0,1 1 1 0 0,-1 0-1 0 0,2 1 1 0 0,0 0 0 0 0,0 1-1 0 0,-9 15 1 0 0,18-27-215 0 0,1 0 1 0 0,0 1 0 0 0,-1-1-1 0 0,1 1 1 0 0,0-1-1 0 0,-1 1 1 0 0,1-1-1 0 0,0 1 1 0 0,0-1-1 0 0,0 1 1 0 0,0-1-1 0 0,-1 1 1 0 0,1-1-1 0 0,0 1 1 0 0,0-1-1 0 0,0 1 1 0 0,0-1 0 0 0,0 1-1 0 0,0-1 1 0 0,0 1-1 0 0,0-1 1 0 0,1 1-1 0 0,-1-1 1 0 0,0 1-1 0 0,0-1 1 0 0,0 1-1 0 0,1-1 1 0 0,-1 1-1 0 0,0-1 1 0 0,0 1-1 0 0,1-1 1 0 0,-1 1-1 0 0,0-1 1 0 0,1 0 0 0 0,-1 1-1 0 0,0-1 1 0 0,1 0-1 0 0,-1 1 1 0 0,1-1-1 0 0,-1 0 1 0 0,1 1-1 0 0,-1-1 1 0 0,1 0-1 0 0,-1 0 1 0 0,1 0-1 0 0,-1 1 1 0 0,1-1-1 0 0,-1 0 1 0 0,1 0-1 0 0,-1 0 1 0 0,1 0 0 0 0,-1 0-1 0 0,1 0 1 0 0,-1 0-1 0 0,1 0 1 0 0,0 0-1 0 0,41-3-565 0 0,-26 1 263 0 0,-15 2 243 0 0,0-1 0 0 0,1 1 1 0 0,-1 0-1 0 0,1 0 0 0 0,-1 0 0 0 0,0 0 0 0 0,1 0 0 0 0,-1 0 0 0 0,1 1 0 0 0,-1-1 0 0 0,0 0 0 0 0,1 1 0 0 0,-1-1 1 0 0,0 1-1 0 0,1-1 0 0 0,-1 1 0 0 0,0 0 0 0 0,0 0 0 0 0,0-1 0 0 0,1 1 0 0 0,-1 0 0 0 0,0 0 0 0 0,0 0 0 0 0,0 0 0 0 0,0 0 1 0 0,-1 0-1 0 0,1 1 0 0 0,0-1 0 0 0,0 0 0 0 0,-1 0 0 0 0,1 1 0 0 0,-1-1 0 0 0,1 0 0 0 0,0 2 0 0 0,-1-2 469 0 0,-1 4-112 0 0,-9 27-271 0 0,-6 21-223 0 0,16-50 178 0 0,-1-1 1 0 0,1 0-1 0 0,-1 1 0 0 0,1-1 1 0 0,0 1-1 0 0,0-1 0 0 0,0 1 0 0 0,1-1 1 0 0,-1 1-1 0 0,1-1 0 0 0,-1 1 1 0 0,1-1-1 0 0,0 0 0 0 0,0 1 0 0 0,0-1 1 0 0,0 0-1 0 0,2 4 0 0 0,-1-4 38 0 0,1 0 0 0 0,-1 0-1 0 0,0-1 1 0 0,0 1 0 0 0,1-1-1 0 0,-1 1 1 0 0,1-1 0 0 0,5 2 0 0 0,15 9 356 0 0,-23-11-379 0 0,1 0 1 0 0,0 0 0 0 0,0 0-1 0 0,-1 0 1 0 0,1 0 0 0 0,-1 0-1 0 0,1 0 1 0 0,-1 0 0 0 0,1 0 0 0 0,-1 1-1 0 0,1-1 1 0 0,-1 0 0 0 0,0 0-1 0 0,0 0 1 0 0,0 0 0 0 0,1 1-1 0 0,-1-1 1 0 0,0 0 0 0 0,-1 0 0 0 0,1 0-1 0 0,0 2 1 0 0,0-2-12 0 0,-1 0 1 0 0,1 0-1 0 0,0 0 1 0 0,0 0-1 0 0,0 0 1 0 0,0 0-1 0 0,0 0 1 0 0,0 0-1 0 0,1 0 1 0 0,-1 0-1 0 0,0 0 1 0 0,0-1-1 0 0,1 1 1 0 0,-1 0-1 0 0,0 0 1 0 0,1 0-1 0 0,-1 0 1 0 0,1 0-1 0 0,-1-1 1 0 0,2 2-1 0 0,19 12 7 0 0,4 0-165 0 0,-5-3 86 0 0,-16-8-26 0 0,0 3-158 0 0,9 15 124 0 0,-10-12 23 0 0,-3-2 153 0 0,-1 0 0 0 0,0-1 1 0 0,0 1-1 0 0,-1-1 0 0 0,0 0 0 0 0,0 1 0 0 0,0-1 0 0 0,-6 10 1 0 0,7-15-64 0 0,0 0 0 0 0,0 1 0 0 0,0 0 0 0 0,0-1 0 0 0,0 1 0 0 0,1-1 0 0 0,-1 1 0 0 0,0 0 0 0 0,1 0 0 0 0,0-1 0 0 0,-1 1 0 0 0,1 0 0 0 0,0 0 0 0 0,0 0 0 0 0,0-1 0 0 0,0 1 1 0 0,0 0-1 0 0,0 0 0 0 0,1-1 0 0 0,-1 1 0 0 0,0 0 0 0 0,1 0 0 0 0,0-1 0 0 0,0 3 0 0 0,1 0-4084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43.9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97 1375 0 0,'75'-17'1088'0'0,"-43"11"319"0"0,0 2 0 0 0,0 0 0 0 0,0 2 0 0 0,57 4 0 0 0,-5-1-1258 0 0,422-36-303 0 0,-156 5 190 0 0,2 29 1932 0 0,-176 16-1987 0 0,40 2-542 0 0,-182-16 379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45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58 8287 0 0,'-1'-5'391'0'0,"-1"0"-1"0"0,0 0 0 0 0,0 0 0 0 0,0 1 0 0 0,0-1 0 0 0,-1 1 1 0 0,0 0-1 0 0,-5-7 0 0 0,7 10-382 0 0,-1 0 0 0 0,1 0 0 0 0,-1 0 0 0 0,1 0 0 0 0,-1 0 0 0 0,1 0 0 0 0,-1 1 0 0 0,0-1 0 0 0,1 1 0 0 0,-1-1 0 0 0,0 1 0 0 0,1 0-1 0 0,-1-1 1 0 0,0 1 0 0 0,1 0 0 0 0,-1 0 0 0 0,0 0 0 0 0,0 0 0 0 0,1 0 0 0 0,-1 1 0 0 0,0-1 0 0 0,1 1 0 0 0,-1-1 0 0 0,0 1 0 0 0,1-1 0 0 0,-1 1 0 0 0,1 0 0 0 0,-3 1 0 0 0,-4 2 179 0 0,-1 1 0 0 0,1-1 0 0 0,0 2 0 0 0,0-1 0 0 0,0 1-1 0 0,1 0 1 0 0,0 1 0 0 0,0 0 0 0 0,1 0 0 0 0,0 0 0 0 0,0 1 0 0 0,0 0 0 0 0,1 0 0 0 0,0 0 0 0 0,-5 14 0 0 0,9-20 246 0 0,1 4-8 0 0,-4 19-42 0 0,3-19-40 0 0,3 0-229 0 0,6 21-38 0 0,-6-20-141 0 0,2-2-24 0 0,2 0-181 0 0,-1 1 0 0 0,1-1 0 0 0,0 0 0 0 0,0 0 0 0 0,0-1 0 0 0,1 1 0 0 0,-1-2 0 0 0,1 1 0 0 0,14 5 0 0 0,36 3-3408 0 0,-42-11 2534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45.7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 43 3223 0 0,'1'-2'123'0'0,"0"1"-1"0"0,0-1 0 0 0,0 1 0 0 0,0-1 0 0 0,-1 0 0 0 0,1 1 0 0 0,0-1 0 0 0,-1 0 0 0 0,0 0 1 0 0,1 1-1 0 0,-1-1 0 0 0,0 0 0 0 0,0 0 0 0 0,0 0 0 0 0,0 1 0 0 0,0-1 0 0 0,0 0 0 0 0,-1-3 1 0 0,1 5-46 0 0,0-1 0 0 0,-1 1 0 0 0,1-1 0 0 0,0 1 0 0 0,0 0 0 0 0,-1-1 0 0 0,1 1 0 0 0,0 0 0 0 0,-1-1 0 0 0,1 1 0 0 0,0 0 0 0 0,-1-1 0 0 0,1 1 0 0 0,-1 0 0 0 0,1 0 0 0 0,-1-1 1 0 0,1 1-1 0 0,0 0 0 0 0,-1 0 0 0 0,1 0 0 0 0,-1 0 0 0 0,1-1 0 0 0,-1 1 0 0 0,1 0 0 0 0,-2 0 0 0 0,1 1-38 0 0,-1-1 0 0 0,1 0 0 0 0,-1 1 0 0 0,0-1 0 0 0,1 1 0 0 0,-1-1-1 0 0,1 1 1 0 0,-1 0 0 0 0,1-1 0 0 0,-1 1 0 0 0,-1 2 0 0 0,-8 6 430 0 0,0 0-1 0 0,0 1 1 0 0,1 1-1 0 0,1 0 1 0 0,0 0-1 0 0,-14 24 1 0 0,19-30 54 0 0,24-23 3727 0 0,0 1-4286 0 0,-17 13-69 0 0,19-26-681 0 0,-21 29 576 0 0,0 0 0 0 0,0 0-1 0 0,-1-1 1 0 0,1 1 0 0 0,0 0-1 0 0,-1-1 1 0 0,1 1 0 0 0,-1 0 0 0 0,0-1-1 0 0,1 1 1 0 0,-1-1 0 0 0,0 1-1 0 0,0-1 1 0 0,0 1 0 0 0,0 0-1 0 0,0-1 1 0 0,0 1 0 0 0,-1-1 0 0 0,1 1-1 0 0,0 0 1 0 0,-1-1 0 0 0,0-1-1 0 0,1 3 160 0 0,0 0-1 0 0,0 0 0 0 0,0 0 1 0 0,0-1-1 0 0,0 1 1 0 0,-1 0-1 0 0,1 0 0 0 0,0 0 1 0 0,0 0-1 0 0,0 0 0 0 0,0 0 1 0 0,0 0-1 0 0,0 0 0 0 0,-1 0 1 0 0,1 0-1 0 0,0 0 1 0 0,0 0-1 0 0,0 0 0 0 0,0 0 1 0 0,0 0-1 0 0,-1 0 0 0 0,1 0 1 0 0,0 0-1 0 0,0 0 0 0 0,0 0 1 0 0,0 0-1 0 0,0 0 1 0 0,-1 0-1 0 0,1 0 0 0 0,0 0 1 0 0,0 0-1 0 0,0 0 0 0 0,0 0 1 0 0,0 0-1 0 0,0 0 1 0 0,0 0-1 0 0,-1 1 0 0 0,1-1 1 0 0,0 0-1 0 0,0 0 0 0 0,0 0 1 0 0,0 0-1 0 0,0 0 0 0 0,0 0 1 0 0,0 0-1 0 0,0 1 1 0 0,0-1-1 0 0,-8 11-652 0 0,-2 11 638 0 0,9-20 51 0 0,0 1-1 0 0,0 0 0 0 0,1 0 1 0 0,-1 0-1 0 0,1 0 0 0 0,0 0 0 0 0,0 0 1 0 0,0 4-1 0 0,2 0-243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16:44:46.2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109 26 6911 0 0,'0'0'58'0'0,"-1"0"-1"0"0,1-1 0 0 0,0 1 0 0 0,-1 0 0 0 0,1-1 0 0 0,0 1 1 0 0,-1 0-1 0 0,1 0 0 0 0,0-1 0 0 0,-1 1 0 0 0,1 0 0 0 0,-1 0 1 0 0,1 0-1 0 0,0 0 0 0 0,-1 0 0 0 0,1-1 0 0 0,-1 1 0 0 0,1 0 1 0 0,-1 0-1 0 0,1 0 0 0 0,0 0 0 0 0,-1 0 0 0 0,1 0 1 0 0,-1 0-1 0 0,1 1 0 0 0,-1-1 0 0 0,1 0 0 0 0,0 0 0 0 0,-1 0 1 0 0,1 0-1 0 0,-1 0 0 0 0,1 1 0 0 0,0-1 0 0 0,-1 0 0 0 0,1 0 1 0 0,0 1-1 0 0,-1-1 0 0 0,1 0 0 0 0,0 1 0 0 0,-1-1 0 0 0,1 0 1 0 0,0 1-1 0 0,0-1 0 0 0,-1 0 0 0 0,1 1 0 0 0,0-1 0 0 0,0 0 1 0 0,0 1-1 0 0,-1-1 0 0 0,1 1 0 0 0,0 0 0 0 0,-11 33 1548 0 0,6-18-1741 0 0,-8 24-556 0 0,-1 1-215 0 0,-20 57-736 0 0,29-85 1639 0 0,3-11 49 0 0,1 0 0 0 0,0 0 0 0 0,0 0 0 0 0,1 1-1 0 0,-1-1 1 0 0,0 0 0 0 0,1 1 0 0 0,-1-1 0 0 0,1 0 0 0 0,0 5 0 0 0,1-13 627 0 0,1 1 0 0 0,-1-1 0 0 0,1 1 1 0 0,0 0-1 0 0,1-1 0 0 0,-1 1 0 0 0,7-8 0 0 0,-4 3-265 0 0,109-167-2481 0 0,-109 170 1821 0 0,1 0-1 0 0,-1 1 0 0 0,1-1 0 0 0,1 1 0 0 0,-1 1 1 0 0,12-9-1 0 0,-16 13 240 0 0,0-1 0 0 0,0 1 1 0 0,0 0-1 0 0,0 0 0 0 0,1 0 0 0 0,-1 0 1 0 0,0 0-1 0 0,0 1 0 0 0,1-1 1 0 0,-1 0-1 0 0,0 1 0 0 0,0 0 0 0 0,1 0 1 0 0,-1 0-1 0 0,1 0 0 0 0,-1 0 0 0 0,0 0 1 0 0,1 0-1 0 0,-1 1 0 0 0,0-1 1 0 0,0 1-1 0 0,1-1 0 0 0,-1 1 0 0 0,0 0 1 0 0,0 0-1 0 0,0 0 0 0 0,0 1 0 0 0,3 0 1 0 0,-4-1 573 0 0,1 6-283 0 0,5 21-73 0 0,-5-21-39 0 0,-4-2-5 0 0,0 0-179 0 0,0 0 0 0 0,0 1-1 0 0,-1-1 1 0 0,1-1-1 0 0,-1 1 1 0 0,0 0 0 0 0,-1-1-1 0 0,1 1 1 0 0,-1-1 0 0 0,0 0-1 0 0,0 0 1 0 0,0-1-1 0 0,-1 1 1 0 0,-5 3 0 0 0,-54 26-915 0 0,57-29 821 0 0,0-1-1 0 0,0-1 0 0 0,-1 1 1 0 0,1-1-1 0 0,-1-1 0 0 0,1 0 1 0 0,-10 1-1 0 0,9-3-979 0 0,6 0-1921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501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 met pas Copilot au début</a:t>
            </a:r>
          </a:p>
          <a:p>
            <a:r>
              <a:rPr lang="en-GB" err="1"/>
              <a:t>Github</a:t>
            </a:r>
            <a:r>
              <a:rPr lang="en-GB"/>
              <a:t> Copilot </a:t>
            </a:r>
            <a:r>
              <a:rPr lang="en-GB" err="1"/>
              <a:t>réduit</a:t>
            </a:r>
            <a:r>
              <a:rPr lang="en-GB"/>
              <a:t> le X</a:t>
            </a:r>
          </a:p>
          <a:p>
            <a:r>
              <a:rPr lang="en-GB"/>
              <a:t>Mais on a aussi le copilot qui </a:t>
            </a:r>
            <a:r>
              <a:rPr lang="en-GB" err="1"/>
              <a:t>réduit</a:t>
            </a:r>
            <a:r>
              <a:rPr lang="en-GB"/>
              <a:t> le temps de dev sur PP (création des topics sur PVA – club de rugby,  aide sur Power Automate)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2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 met pas Copilot au début</a:t>
            </a:r>
          </a:p>
          <a:p>
            <a:r>
              <a:rPr lang="en-GB" err="1"/>
              <a:t>Github</a:t>
            </a:r>
            <a:r>
              <a:rPr lang="en-GB"/>
              <a:t> Copilot </a:t>
            </a:r>
            <a:r>
              <a:rPr lang="en-GB" err="1"/>
              <a:t>réduit</a:t>
            </a:r>
            <a:r>
              <a:rPr lang="en-GB"/>
              <a:t> le X</a:t>
            </a:r>
          </a:p>
          <a:p>
            <a:r>
              <a:rPr lang="en-GB"/>
              <a:t>Mais on a </a:t>
            </a:r>
            <a:r>
              <a:rPr lang="en-GB" err="1"/>
              <a:t>aussi</a:t>
            </a:r>
            <a:r>
              <a:rPr lang="en-GB"/>
              <a:t> le copilot qui </a:t>
            </a:r>
            <a:r>
              <a:rPr lang="en-GB" err="1"/>
              <a:t>réduit</a:t>
            </a:r>
            <a:r>
              <a:rPr lang="en-GB"/>
              <a:t> le temps de dev sur PP (</a:t>
            </a:r>
            <a:r>
              <a:rPr lang="en-GB" err="1"/>
              <a:t>création</a:t>
            </a:r>
            <a:r>
              <a:rPr lang="en-GB"/>
              <a:t> des topics sur PVA – club de rugby,  aide sur Power Automate)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13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Exemple</a:t>
            </a:r>
            <a:r>
              <a:rPr lang="en-GB"/>
              <a:t> 1 : Classique </a:t>
            </a:r>
            <a:r>
              <a:rPr lang="en-GB" err="1"/>
              <a:t>j’ai</a:t>
            </a:r>
            <a:r>
              <a:rPr lang="en-GB"/>
              <a:t> un use case business qui </a:t>
            </a:r>
            <a:r>
              <a:rPr lang="en-GB" err="1"/>
              <a:t>grossit</a:t>
            </a:r>
            <a:r>
              <a:rPr lang="en-GB"/>
              <a:t>   =&gt; c’est la voiture </a:t>
            </a:r>
            <a:r>
              <a:rPr lang="en-GB" err="1"/>
              <a:t>balais</a:t>
            </a:r>
            <a:r>
              <a:rPr lang="en-GB"/>
              <a:t> </a:t>
            </a:r>
          </a:p>
          <a:p>
            <a:r>
              <a:rPr lang="en-GB" err="1"/>
              <a:t>Exemple</a:t>
            </a:r>
            <a:r>
              <a:rPr lang="en-GB"/>
              <a:t> 2 : </a:t>
            </a:r>
            <a:r>
              <a:rPr lang="en-GB" err="1"/>
              <a:t>j’ai</a:t>
            </a:r>
            <a:r>
              <a:rPr lang="en-GB"/>
              <a:t> un nouveau besoin </a:t>
            </a:r>
            <a:r>
              <a:rPr lang="en-GB" err="1"/>
              <a:t>remonté</a:t>
            </a:r>
            <a:r>
              <a:rPr lang="en-GB"/>
              <a:t> à l’IT et je determine </a:t>
            </a:r>
            <a:r>
              <a:rPr lang="en-GB" err="1"/>
              <a:t>si</a:t>
            </a:r>
            <a:r>
              <a:rPr lang="en-GB"/>
              <a:t> c’est LCNC ou pas </a:t>
            </a:r>
          </a:p>
          <a:p>
            <a:r>
              <a:rPr lang="en-GB" err="1"/>
              <a:t>Exemple</a:t>
            </a:r>
            <a:r>
              <a:rPr lang="en-GB"/>
              <a:t> 3 : je me </a:t>
            </a:r>
            <a:r>
              <a:rPr lang="en-GB" err="1"/>
              <a:t>positionne</a:t>
            </a:r>
            <a:r>
              <a:rPr lang="en-GB"/>
              <a:t> en </a:t>
            </a:r>
            <a:r>
              <a:rPr lang="en-GB" err="1"/>
              <a:t>amont</a:t>
            </a:r>
            <a:r>
              <a:rPr lang="en-GB"/>
              <a:t> dans la roadmap </a:t>
            </a:r>
            <a:r>
              <a:rPr lang="en-GB" err="1"/>
              <a:t>métier</a:t>
            </a:r>
            <a:r>
              <a:rPr lang="en-GB"/>
              <a:t> pour supporter </a:t>
            </a:r>
          </a:p>
          <a:p>
            <a:endParaRPr lang="en-GB"/>
          </a:p>
          <a:p>
            <a:r>
              <a:rPr lang="en-GB"/>
              <a:t>Un </a:t>
            </a:r>
            <a:r>
              <a:rPr lang="en-GB" err="1"/>
              <a:t>cycliste</a:t>
            </a:r>
            <a:r>
              <a:rPr lang="en-GB"/>
              <a:t> qui part de queue de peloton (voiture </a:t>
            </a:r>
            <a:r>
              <a:rPr lang="en-GB" err="1"/>
              <a:t>balais</a:t>
            </a:r>
            <a:r>
              <a:rPr lang="en-GB"/>
              <a:t>),  </a:t>
            </a:r>
            <a:r>
              <a:rPr lang="en-GB" err="1"/>
              <a:t>remonte</a:t>
            </a:r>
            <a:r>
              <a:rPr lang="en-GB"/>
              <a:t> dans le peloton, puis </a:t>
            </a:r>
            <a:r>
              <a:rPr lang="en-GB" err="1"/>
              <a:t>s’échappe</a:t>
            </a:r>
            <a:r>
              <a:rPr lang="en-GB"/>
              <a:t> et guide les autres  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Microsoft de cloud vers IA =&gt; nouveaux process, outils,   pour ET par les </a:t>
            </a:r>
            <a:r>
              <a:rPr lang="en-GB" err="1"/>
              <a:t>métiers</a:t>
            </a:r>
            <a:r>
              <a:rPr lang="en-GB"/>
              <a:t>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15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2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Segoe UI" panose="020B0502040204020203" pitchFamily="34" charset="0"/>
              </a:rPr>
              <a:t>Automated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>
                <a:latin typeface="Segoe UI" panose="020B0502040204020203" pitchFamily="34" charset="0"/>
              </a:rPr>
              <a:t>Full license for the Flow Owner </a:t>
            </a:r>
            <a:endParaRPr lang="en-GB">
              <a:latin typeface="Segoe UI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Segoe UI" panose="020B0502040204020203" pitchFamily="34" charset="0"/>
              </a:rPr>
              <a:t>Watch number of runs in case additional API run capacity needs to be purchased. </a:t>
            </a:r>
          </a:p>
          <a:p>
            <a:pPr lvl="2"/>
            <a:endParaRPr lang="en-GB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Segoe UI" panose="020B0502040204020203" pitchFamily="34" charset="0"/>
              </a:rPr>
              <a:t>Instant: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Segoe UI" panose="020B0502040204020203" pitchFamily="34" charset="0"/>
              </a:rPr>
              <a:t>Required license for each user that will invoke the specific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Segoe UI" panose="020B0502040204020203" pitchFamily="34" charset="0"/>
              </a:rPr>
              <a:t>The choice point of per user versus Bundle flow will be the cost per flow or per user.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Segoe UI" panose="020B0502040204020203" pitchFamily="34" charset="0"/>
              </a:rPr>
              <a:t>Power Apps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Segoe UI" panose="020B0502040204020203" pitchFamily="34" charset="0"/>
              </a:rPr>
              <a:t>Any Power App that calls a Power Apps Trigger must have premium license for the premium connector used in the Flow </a:t>
            </a:r>
            <a:r>
              <a:rPr lang="en-GB" b="0" i="0"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 </a:t>
            </a:r>
            <a:r>
              <a:rPr lang="en-GB" b="0" i="0">
                <a:effectLst/>
                <a:latin typeface="Segoe UI" panose="020B0502040204020203" pitchFamily="34" charset="0"/>
              </a:rPr>
              <a:t>the Power Apps premium license for the end user includes premium flows used as part of that Power App. </a:t>
            </a:r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97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Je suis dans la peau d’un responsable </a:t>
            </a:r>
            <a:r>
              <a:rPr lang="fr-FR" err="1"/>
              <a:t>low</a:t>
            </a:r>
            <a:r>
              <a:rPr lang="fr-FR"/>
              <a:t> code d’une entreprise</a:t>
            </a:r>
          </a:p>
          <a:p>
            <a:r>
              <a:rPr lang="fr-FR"/>
              <a:t>J’ai mis en place une gouvernance, des outils, une équipe, mais ça reste marginal, le </a:t>
            </a:r>
            <a:r>
              <a:rPr lang="fr-FR" err="1"/>
              <a:t>low</a:t>
            </a:r>
            <a:r>
              <a:rPr lang="fr-FR"/>
              <a:t> code n’est pas intégré dans la stratégie IT de la boite</a:t>
            </a:r>
            <a:br>
              <a:rPr lang="fr-FR"/>
            </a:br>
            <a:r>
              <a:rPr lang="fr-FR"/>
              <a:t>mais ça prend pas assez vite, on récupère des apps de </a:t>
            </a:r>
            <a:r>
              <a:rPr lang="fr-FR" err="1"/>
              <a:t>citizen</a:t>
            </a:r>
            <a:r>
              <a:rPr lang="fr-FR"/>
              <a:t>, des uses cases refusés par les autres équipes, </a:t>
            </a:r>
            <a:r>
              <a:rPr lang="fr-FR" err="1"/>
              <a:t>etc</a:t>
            </a:r>
            <a:endParaRPr lang="fr-FR"/>
          </a:p>
          <a:p>
            <a:r>
              <a:rPr lang="fr-FR"/>
              <a:t>=&gt;</a:t>
            </a:r>
          </a:p>
          <a:p>
            <a:r>
              <a:rPr lang="fr-FR"/>
              <a:t>Comment on débloque, on devient partie intégrante de l’entreprise</a:t>
            </a:r>
            <a:endParaRPr lang="en-GB"/>
          </a:p>
          <a:p>
            <a:r>
              <a:rPr lang="en-GB"/>
              <a:t>IMAGE PROMPT-----</a:t>
            </a:r>
          </a:p>
          <a:p>
            <a:r>
              <a:rPr lang="en-GB"/>
              <a:t>A group of 3 humans displayed from the back, looking at complex and huge monitoring screens with hundreds of buttons and levers in front of him in a wide format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259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Je suis dans la peau d’un responsable </a:t>
            </a:r>
            <a:r>
              <a:rPr lang="fr-FR" err="1"/>
              <a:t>low</a:t>
            </a:r>
            <a:r>
              <a:rPr lang="fr-FR"/>
              <a:t> code d’une entreprise</a:t>
            </a:r>
          </a:p>
          <a:p>
            <a:r>
              <a:rPr lang="fr-FR"/>
              <a:t>Accroitre mon influence dans la transformation digitale de mon entreprise en utilisant une plateforme Low-code / No Code</a:t>
            </a:r>
          </a:p>
          <a:p>
            <a:endParaRPr lang="en-GB"/>
          </a:p>
          <a:p>
            <a:r>
              <a:rPr lang="en-GB"/>
              <a:t>Parasite vs Symbiose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Equilibre</a:t>
            </a:r>
            <a:r>
              <a:rPr lang="en-GB"/>
              <a:t> à trouver, faut faire des choix entre chaque </a:t>
            </a:r>
            <a:r>
              <a:rPr lang="en-GB" err="1"/>
              <a:t>pilier</a:t>
            </a:r>
            <a:endParaRPr lang="en-GB"/>
          </a:p>
          <a:p>
            <a:r>
              <a:rPr lang="en-GB"/>
              <a:t>On </a:t>
            </a:r>
            <a:r>
              <a:rPr lang="en-GB" err="1"/>
              <a:t>aimerait</a:t>
            </a:r>
            <a:r>
              <a:rPr lang="en-GB"/>
              <a:t> bien que les 3 pilliers </a:t>
            </a:r>
            <a:r>
              <a:rPr lang="en-GB" err="1"/>
              <a:t>soient</a:t>
            </a:r>
            <a:r>
              <a:rPr lang="en-GB"/>
              <a:t> </a:t>
            </a:r>
            <a:r>
              <a:rPr lang="en-GB" err="1"/>
              <a:t>developpés</a:t>
            </a:r>
            <a:r>
              <a:rPr lang="en-GB"/>
              <a:t> en </a:t>
            </a:r>
            <a:r>
              <a:rPr lang="en-GB" err="1"/>
              <a:t>parallèle</a:t>
            </a:r>
            <a:endParaRPr lang="en-GB"/>
          </a:p>
          <a:p>
            <a:r>
              <a:rPr lang="en-GB"/>
              <a:t>Chez Microsoft ….. </a:t>
            </a:r>
          </a:p>
          <a:p>
            <a:endParaRPr lang="en-GB"/>
          </a:p>
          <a:p>
            <a:r>
              <a:rPr lang="en-GB"/>
              <a:t>Role de </a:t>
            </a:r>
            <a:r>
              <a:rPr lang="en-GB" err="1"/>
              <a:t>pont</a:t>
            </a:r>
            <a:r>
              <a:rPr lang="en-GB"/>
              <a:t> entre IT et business à </a:t>
            </a:r>
            <a:r>
              <a:rPr lang="en-GB" err="1"/>
              <a:t>jouer</a:t>
            </a:r>
            <a:r>
              <a:rPr lang="en-GB"/>
              <a:t> : un use case se developpe coté business =&gt; Est-</a:t>
            </a:r>
            <a:r>
              <a:rPr lang="en-GB" err="1"/>
              <a:t>ce</a:t>
            </a:r>
            <a:r>
              <a:rPr lang="en-GB"/>
              <a:t> que </a:t>
            </a:r>
            <a:r>
              <a:rPr lang="en-GB" err="1"/>
              <a:t>technologiquement</a:t>
            </a:r>
            <a:r>
              <a:rPr lang="en-GB"/>
              <a:t> ça fait </a:t>
            </a:r>
            <a:r>
              <a:rPr lang="en-GB" err="1"/>
              <a:t>sens</a:t>
            </a:r>
            <a:r>
              <a:rPr lang="en-GB"/>
              <a:t> ? Est-</a:t>
            </a:r>
            <a:r>
              <a:rPr lang="en-GB" err="1"/>
              <a:t>ce</a:t>
            </a:r>
            <a:r>
              <a:rPr lang="en-GB"/>
              <a:t> que l’IT </a:t>
            </a:r>
            <a:r>
              <a:rPr lang="en-GB" err="1"/>
              <a:t>pourra</a:t>
            </a:r>
            <a:r>
              <a:rPr lang="en-GB"/>
              <a:t> le supporter ? Est-</a:t>
            </a:r>
            <a:r>
              <a:rPr lang="en-GB" err="1"/>
              <a:t>ce</a:t>
            </a:r>
            <a:r>
              <a:rPr lang="en-GB"/>
              <a:t> que ça </a:t>
            </a:r>
            <a:r>
              <a:rPr lang="en-GB" err="1"/>
              <a:t>va</a:t>
            </a:r>
            <a:r>
              <a:rPr lang="en-GB"/>
              <a:t> dans le </a:t>
            </a:r>
            <a:r>
              <a:rPr lang="en-GB" err="1"/>
              <a:t>sens</a:t>
            </a:r>
            <a:r>
              <a:rPr lang="en-GB"/>
              <a:t> de la </a:t>
            </a:r>
            <a:r>
              <a:rPr lang="en-GB" err="1"/>
              <a:t>stratégie</a:t>
            </a:r>
            <a:r>
              <a:rPr lang="en-GB"/>
              <a:t> </a:t>
            </a:r>
            <a:r>
              <a:rPr lang="en-GB" err="1"/>
              <a:t>d’urbanisation</a:t>
            </a:r>
            <a:r>
              <a:rPr lang="en-GB"/>
              <a:t> SI ?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62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Equilibre</a:t>
            </a:r>
            <a:r>
              <a:rPr lang="en-GB"/>
              <a:t> à </a:t>
            </a:r>
            <a:r>
              <a:rPr lang="en-GB" err="1"/>
              <a:t>trouver</a:t>
            </a:r>
            <a:r>
              <a:rPr lang="en-GB"/>
              <a:t>, faut faire des choix entre </a:t>
            </a:r>
            <a:r>
              <a:rPr lang="en-GB" err="1"/>
              <a:t>chaque</a:t>
            </a:r>
            <a:r>
              <a:rPr lang="en-GB"/>
              <a:t> </a:t>
            </a:r>
            <a:r>
              <a:rPr lang="en-GB" err="1"/>
              <a:t>pilier</a:t>
            </a:r>
            <a:endParaRPr lang="en-GB"/>
          </a:p>
          <a:p>
            <a:r>
              <a:rPr lang="en-GB"/>
              <a:t>On </a:t>
            </a:r>
            <a:r>
              <a:rPr lang="en-GB" err="1"/>
              <a:t>aimerait</a:t>
            </a:r>
            <a:r>
              <a:rPr lang="en-GB"/>
              <a:t> bien que les 3 </a:t>
            </a:r>
            <a:r>
              <a:rPr lang="en-GB" err="1"/>
              <a:t>pilliers</a:t>
            </a:r>
            <a:r>
              <a:rPr lang="en-GB"/>
              <a:t> </a:t>
            </a:r>
            <a:r>
              <a:rPr lang="en-GB" err="1"/>
              <a:t>soient</a:t>
            </a:r>
            <a:r>
              <a:rPr lang="en-GB"/>
              <a:t> </a:t>
            </a:r>
            <a:r>
              <a:rPr lang="en-GB" err="1"/>
              <a:t>developpés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parallèle</a:t>
            </a:r>
            <a:endParaRPr lang="en-GB"/>
          </a:p>
          <a:p>
            <a:r>
              <a:rPr lang="en-GB"/>
              <a:t>Chez Microsoft ….. </a:t>
            </a:r>
          </a:p>
          <a:p>
            <a:endParaRPr lang="en-GB"/>
          </a:p>
          <a:p>
            <a:r>
              <a:rPr lang="en-GB"/>
              <a:t>Role de </a:t>
            </a:r>
            <a:r>
              <a:rPr lang="en-GB" err="1"/>
              <a:t>pont</a:t>
            </a:r>
            <a:r>
              <a:rPr lang="en-GB"/>
              <a:t> entre IT et business à </a:t>
            </a:r>
            <a:r>
              <a:rPr lang="en-GB" err="1"/>
              <a:t>jouer</a:t>
            </a:r>
            <a:r>
              <a:rPr lang="en-GB"/>
              <a:t> : un use case se developpe </a:t>
            </a:r>
            <a:r>
              <a:rPr lang="en-GB" err="1"/>
              <a:t>coté</a:t>
            </a:r>
            <a:r>
              <a:rPr lang="en-GB"/>
              <a:t> business =&gt; Est-</a:t>
            </a:r>
            <a:r>
              <a:rPr lang="en-GB" err="1"/>
              <a:t>ce</a:t>
            </a:r>
            <a:r>
              <a:rPr lang="en-GB"/>
              <a:t> que </a:t>
            </a:r>
            <a:r>
              <a:rPr lang="en-GB" err="1"/>
              <a:t>technologiquement</a:t>
            </a:r>
            <a:r>
              <a:rPr lang="en-GB"/>
              <a:t> </a:t>
            </a:r>
            <a:r>
              <a:rPr lang="en-GB" err="1"/>
              <a:t>ça</a:t>
            </a:r>
            <a:r>
              <a:rPr lang="en-GB"/>
              <a:t> fait </a:t>
            </a:r>
            <a:r>
              <a:rPr lang="en-GB" err="1"/>
              <a:t>sens</a:t>
            </a:r>
            <a:r>
              <a:rPr lang="en-GB"/>
              <a:t> ? Est-</a:t>
            </a:r>
            <a:r>
              <a:rPr lang="en-GB" err="1"/>
              <a:t>ce</a:t>
            </a:r>
            <a:r>
              <a:rPr lang="en-GB"/>
              <a:t> que </a:t>
            </a:r>
            <a:r>
              <a:rPr lang="en-GB" err="1"/>
              <a:t>l’IT</a:t>
            </a:r>
            <a:r>
              <a:rPr lang="en-GB"/>
              <a:t> </a:t>
            </a:r>
            <a:r>
              <a:rPr lang="en-GB" err="1"/>
              <a:t>pourra</a:t>
            </a:r>
            <a:r>
              <a:rPr lang="en-GB"/>
              <a:t> le supporter ? Est-</a:t>
            </a:r>
            <a:r>
              <a:rPr lang="en-GB" err="1"/>
              <a:t>ce</a:t>
            </a:r>
            <a:r>
              <a:rPr lang="en-GB"/>
              <a:t> que </a:t>
            </a:r>
            <a:r>
              <a:rPr lang="en-GB" err="1"/>
              <a:t>ça</a:t>
            </a:r>
            <a:r>
              <a:rPr lang="en-GB"/>
              <a:t> </a:t>
            </a:r>
            <a:r>
              <a:rPr lang="en-GB" err="1"/>
              <a:t>va</a:t>
            </a:r>
            <a:r>
              <a:rPr lang="en-GB"/>
              <a:t> dans le </a:t>
            </a:r>
            <a:r>
              <a:rPr lang="en-GB" err="1"/>
              <a:t>sens</a:t>
            </a:r>
            <a:r>
              <a:rPr lang="en-GB"/>
              <a:t> de la </a:t>
            </a:r>
            <a:r>
              <a:rPr lang="en-GB" err="1"/>
              <a:t>stratégie</a:t>
            </a:r>
            <a:r>
              <a:rPr lang="en-GB"/>
              <a:t> </a:t>
            </a:r>
            <a:r>
              <a:rPr lang="en-GB" err="1"/>
              <a:t>d’urbanisation</a:t>
            </a:r>
            <a:r>
              <a:rPr lang="en-GB"/>
              <a:t> SI ?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29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Equilibre</a:t>
            </a:r>
            <a:r>
              <a:rPr lang="en-GB"/>
              <a:t> à trouver, faut faire des choix entre chaque </a:t>
            </a:r>
            <a:r>
              <a:rPr lang="en-GB" err="1"/>
              <a:t>pilier</a:t>
            </a:r>
            <a:endParaRPr lang="en-GB"/>
          </a:p>
          <a:p>
            <a:r>
              <a:rPr lang="en-GB"/>
              <a:t>On </a:t>
            </a:r>
            <a:r>
              <a:rPr lang="en-GB" err="1"/>
              <a:t>aimerait</a:t>
            </a:r>
            <a:r>
              <a:rPr lang="en-GB"/>
              <a:t> bien que les 3 pilliers </a:t>
            </a:r>
            <a:r>
              <a:rPr lang="en-GB" err="1"/>
              <a:t>soient</a:t>
            </a:r>
            <a:r>
              <a:rPr lang="en-GB"/>
              <a:t> </a:t>
            </a:r>
            <a:r>
              <a:rPr lang="en-GB" err="1"/>
              <a:t>developpés</a:t>
            </a:r>
            <a:r>
              <a:rPr lang="en-GB"/>
              <a:t> en </a:t>
            </a:r>
            <a:r>
              <a:rPr lang="en-GB" err="1"/>
              <a:t>parallèle</a:t>
            </a:r>
            <a:endParaRPr lang="en-GB"/>
          </a:p>
          <a:p>
            <a:r>
              <a:rPr lang="en-GB"/>
              <a:t>Chez Microsoft ….. </a:t>
            </a:r>
          </a:p>
          <a:p>
            <a:endParaRPr lang="en-GB"/>
          </a:p>
          <a:p>
            <a:r>
              <a:rPr lang="en-GB"/>
              <a:t>Role de </a:t>
            </a:r>
            <a:r>
              <a:rPr lang="en-GB" err="1"/>
              <a:t>pont</a:t>
            </a:r>
            <a:r>
              <a:rPr lang="en-GB"/>
              <a:t> entre IT et business à </a:t>
            </a:r>
            <a:r>
              <a:rPr lang="en-GB" err="1"/>
              <a:t>jouer</a:t>
            </a:r>
            <a:r>
              <a:rPr lang="en-GB"/>
              <a:t> : un use case se developpe coté business =&gt; Est-</a:t>
            </a:r>
            <a:r>
              <a:rPr lang="en-GB" err="1"/>
              <a:t>ce</a:t>
            </a:r>
            <a:r>
              <a:rPr lang="en-GB"/>
              <a:t> que </a:t>
            </a:r>
            <a:r>
              <a:rPr lang="en-GB" err="1"/>
              <a:t>technologiquement</a:t>
            </a:r>
            <a:r>
              <a:rPr lang="en-GB"/>
              <a:t> ça fait </a:t>
            </a:r>
            <a:r>
              <a:rPr lang="en-GB" err="1"/>
              <a:t>sens</a:t>
            </a:r>
            <a:r>
              <a:rPr lang="en-GB"/>
              <a:t> ? Est-</a:t>
            </a:r>
            <a:r>
              <a:rPr lang="en-GB" err="1"/>
              <a:t>ce</a:t>
            </a:r>
            <a:r>
              <a:rPr lang="en-GB"/>
              <a:t> que l’IT </a:t>
            </a:r>
            <a:r>
              <a:rPr lang="en-GB" err="1"/>
              <a:t>pourra</a:t>
            </a:r>
            <a:r>
              <a:rPr lang="en-GB"/>
              <a:t> le supporter ? Est-</a:t>
            </a:r>
            <a:r>
              <a:rPr lang="en-GB" err="1"/>
              <a:t>ce</a:t>
            </a:r>
            <a:r>
              <a:rPr lang="en-GB"/>
              <a:t> que ça </a:t>
            </a:r>
            <a:r>
              <a:rPr lang="en-GB" err="1"/>
              <a:t>va</a:t>
            </a:r>
            <a:r>
              <a:rPr lang="en-GB"/>
              <a:t> dans le </a:t>
            </a:r>
            <a:r>
              <a:rPr lang="en-GB" err="1"/>
              <a:t>sens</a:t>
            </a:r>
            <a:r>
              <a:rPr lang="en-GB"/>
              <a:t> de la </a:t>
            </a:r>
            <a:r>
              <a:rPr lang="en-GB" err="1"/>
              <a:t>stratégie</a:t>
            </a:r>
            <a:r>
              <a:rPr lang="en-GB"/>
              <a:t> </a:t>
            </a:r>
            <a:r>
              <a:rPr lang="en-GB" err="1"/>
              <a:t>d’urbanisation</a:t>
            </a:r>
            <a:r>
              <a:rPr lang="en-GB"/>
              <a:t> SI ?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63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Penser le </a:t>
            </a:r>
            <a:r>
              <a:rPr lang="fr-FR" err="1"/>
              <a:t>CoE</a:t>
            </a:r>
            <a:r>
              <a:rPr lang="fr-FR"/>
              <a:t> dans son écosystème, et pas isolé : points de contacts réguliers avec les équipes Data, API, Dev, </a:t>
            </a:r>
            <a:r>
              <a:rPr lang="fr-FR" err="1"/>
              <a:t>Secu</a:t>
            </a:r>
            <a:r>
              <a:rPr lang="fr-FR"/>
              <a:t>, HR,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Dans ces points réguliers, rappeler le « </a:t>
            </a:r>
            <a:r>
              <a:rPr lang="fr-FR" err="1"/>
              <a:t>what’s</a:t>
            </a:r>
            <a:r>
              <a:rPr lang="fr-FR"/>
              <a:t> in </a:t>
            </a:r>
            <a:r>
              <a:rPr lang="fr-FR" err="1"/>
              <a:t>it</a:t>
            </a:r>
            <a:r>
              <a:rPr lang="fr-FR"/>
              <a:t> for me », et les progrès / nouveautés depuis le point précédent.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Support / RACI :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Niveau 1 : le dev se débrouille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Niveau 2 : un point d’entrée qui reste le </a:t>
            </a:r>
            <a:r>
              <a:rPr lang="fr-FR" err="1">
                <a:solidFill>
                  <a:schemeClr val="tx1"/>
                </a:solidFill>
              </a:rPr>
              <a:t>meme</a:t>
            </a:r>
            <a:r>
              <a:rPr lang="fr-FR">
                <a:solidFill>
                  <a:schemeClr val="tx1"/>
                </a:solidFill>
              </a:rPr>
              <a:t> et qui route sur le </a:t>
            </a:r>
            <a:r>
              <a:rPr lang="fr-FR" err="1">
                <a:solidFill>
                  <a:schemeClr val="tx1"/>
                </a:solidFill>
              </a:rPr>
              <a:t>resp</a:t>
            </a:r>
            <a:r>
              <a:rPr lang="fr-FR">
                <a:solidFill>
                  <a:schemeClr val="tx1"/>
                </a:solidFill>
              </a:rPr>
              <a:t> d’appli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Niveau 3 : le support gère mais avec une capacité annoncée, et une jauge d’utilisation qui est communiquée.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La capacité non utilisée sert à des actions pro-actives sur les app les + importantes / critiques, du coup on communique sur les 2.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fr-FR">
              <a:solidFill>
                <a:schemeClr val="tx1"/>
              </a:solidFill>
            </a:endParaRPr>
          </a:p>
          <a:p>
            <a:endParaRPr lang="fr-FR">
              <a:solidFill>
                <a:schemeClr val="tx1"/>
              </a:solidFill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820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 met pas Copilot au début</a:t>
            </a:r>
          </a:p>
          <a:p>
            <a:r>
              <a:rPr lang="en-GB" err="1"/>
              <a:t>Github</a:t>
            </a:r>
            <a:r>
              <a:rPr lang="en-GB"/>
              <a:t> Copilot </a:t>
            </a:r>
            <a:r>
              <a:rPr lang="en-GB" err="1"/>
              <a:t>réduit</a:t>
            </a:r>
            <a:r>
              <a:rPr lang="en-GB"/>
              <a:t> le X</a:t>
            </a:r>
          </a:p>
          <a:p>
            <a:r>
              <a:rPr lang="en-GB"/>
              <a:t>Mais on a </a:t>
            </a:r>
            <a:r>
              <a:rPr lang="en-GB" err="1"/>
              <a:t>aussi</a:t>
            </a:r>
            <a:r>
              <a:rPr lang="en-GB"/>
              <a:t> le copilot qui </a:t>
            </a:r>
            <a:r>
              <a:rPr lang="en-GB" err="1"/>
              <a:t>réduit</a:t>
            </a:r>
            <a:r>
              <a:rPr lang="en-GB"/>
              <a:t> le temps de dev sur PP (</a:t>
            </a:r>
            <a:r>
              <a:rPr lang="en-GB" err="1"/>
              <a:t>création</a:t>
            </a:r>
            <a:r>
              <a:rPr lang="en-GB"/>
              <a:t> des topics sur PVA – club de rugby,  aide sur Power Automate)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86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svg"/><Relationship Id="rId7" Type="http://schemas.openxmlformats.org/officeDocument/2006/relationships/image" Target="../media/image34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11" Type="http://schemas.openxmlformats.org/officeDocument/2006/relationships/image" Target="../media/image26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svg"/><Relationship Id="rId7" Type="http://schemas.openxmlformats.org/officeDocument/2006/relationships/image" Target="../media/image30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11" Type="http://schemas.openxmlformats.org/officeDocument/2006/relationships/image" Target="../media/image26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2.svg"/><Relationship Id="rId7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png"/><Relationship Id="rId11" Type="http://schemas.openxmlformats.org/officeDocument/2006/relationships/image" Target="../media/image27.svg"/><Relationship Id="rId5" Type="http://schemas.openxmlformats.org/officeDocument/2006/relationships/image" Target="../media/image51.png"/><Relationship Id="rId10" Type="http://schemas.openxmlformats.org/officeDocument/2006/relationships/image" Target="../media/image2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277263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038790"/>
            <a:ext cx="976019" cy="976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498A9-41CF-4CD2-A31D-297A97DF97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82474" y="3060925"/>
            <a:ext cx="939226" cy="953884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FCA8661C-1018-4EE2-6F4E-A4389C88591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25" y="3040376"/>
            <a:ext cx="923714" cy="9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6"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1" r="11877"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4" r="17051"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6"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3"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46917"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7" b="25017"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2" r="8390"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1"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1" t="76388"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fr-FR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>
              <a:lnSpc>
                <a:spcPct val="150000"/>
              </a:lnSpc>
              <a:tabLst>
                <a:tab pos="7439025" algn="l"/>
              </a:tabLst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65919"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5" r="2452"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4"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77"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t="68994"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fr-FR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>
              <a:lnSpc>
                <a:spcPct val="150000"/>
              </a:lnSpc>
              <a:tabLst>
                <a:tab pos="7439025" algn="l"/>
              </a:tabLst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6"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7"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5"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fr-FR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>
              <a:lnSpc>
                <a:spcPct val="150000"/>
              </a:lnSpc>
              <a:tabLst>
                <a:tab pos="7439025" algn="l"/>
              </a:tabLst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94" b="23608"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6"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73311" r="-2662" b="-800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fr-FR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>
              <a:lnSpc>
                <a:spcPct val="150000"/>
              </a:lnSpc>
              <a:tabLst>
                <a:tab pos="7439025" algn="l"/>
              </a:tabLst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075A1-3A37-49DB-9C90-8EB994B038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18400" y="3837834"/>
            <a:ext cx="1058975" cy="10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3"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46917"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7" b="25017"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2" r="8390"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1" t="76388"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72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6"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6"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1"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5"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4"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3"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5"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9"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5"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  <p:sldLayoutId id="214748368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eg"/><Relationship Id="rId7" Type="http://schemas.openxmlformats.org/officeDocument/2006/relationships/image" Target="../media/image11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hyperlink" Target="https://www.linkedin.com/in/nki/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6.xml"/><Relationship Id="rId18" Type="http://schemas.openxmlformats.org/officeDocument/2006/relationships/image" Target="../media/image8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9.png"/><Relationship Id="rId17" Type="http://schemas.openxmlformats.org/officeDocument/2006/relationships/customXml" Target="../ink/ink8.xml"/><Relationship Id="rId2" Type="http://schemas.openxmlformats.org/officeDocument/2006/relationships/image" Target="../media/image74.jpe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customXml" Target="../ink/ink5.xml"/><Relationship Id="rId24" Type="http://schemas.openxmlformats.org/officeDocument/2006/relationships/image" Target="../media/image8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78.png"/><Relationship Id="rId19" Type="http://schemas.openxmlformats.org/officeDocument/2006/relationships/customXml" Target="../ink/ink9.xml"/><Relationship Id="rId4" Type="http://schemas.openxmlformats.org/officeDocument/2006/relationships/image" Target="../media/image75.png"/><Relationship Id="rId9" Type="http://schemas.openxmlformats.org/officeDocument/2006/relationships/customXml" Target="../ink/ink4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3" Type="http://schemas.openxmlformats.org/officeDocument/2006/relationships/image" Target="../media/image86.png"/><Relationship Id="rId7" Type="http://schemas.openxmlformats.org/officeDocument/2006/relationships/image" Target="../media/image6.png"/><Relationship Id="rId2" Type="http://schemas.openxmlformats.org/officeDocument/2006/relationships/hyperlink" Target="https://www.linkedin.com/company/power-platform-french-summit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5" Type="http://schemas.openxmlformats.org/officeDocument/2006/relationships/image" Target="../media/image87.png"/><Relationship Id="rId10" Type="http://schemas.openxmlformats.org/officeDocument/2006/relationships/image" Target="../media/image7.png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eg"/><Relationship Id="rId7" Type="http://schemas.openxmlformats.org/officeDocument/2006/relationships/image" Target="../media/image9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hyperlink" Target="https://www.linkedin.com/in/nki/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B87E3BD-A9AB-8EE7-351A-71D699E20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452" y="446055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human displayed from the back, looking at complex and huge monitoring screens with hundreds of buttons and levers in front of him in a wide format ">
            <a:extLst>
              <a:ext uri="{FF2B5EF4-FFF2-40B4-BE49-F238E27FC236}">
                <a16:creationId xmlns:a16="http://schemas.microsoft.com/office/drawing/2014/main" id="{BDD220ED-0149-14D1-2AF3-9ADDC54A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307" y="7620885"/>
            <a:ext cx="7886700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40CA4F-77A4-B474-17F8-F86CC1A2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Mission</a:t>
            </a:r>
          </a:p>
        </p:txBody>
      </p:sp>
      <p:pic>
        <p:nvPicPr>
          <p:cNvPr id="1026" name="Picture 2" descr="A human displayed from the back, looking at complex and huge monitoring screens with hundreds of buttons and levers in front of him">
            <a:extLst>
              <a:ext uri="{FF2B5EF4-FFF2-40B4-BE49-F238E27FC236}">
                <a16:creationId xmlns:a16="http://schemas.microsoft.com/office/drawing/2014/main" id="{12001D5E-78E8-81B2-6F61-1C1EDD4B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341" y="-295248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BBA5D-203B-9052-8877-9EC645F01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63"/>
          <a:stretch/>
        </p:blipFill>
        <p:spPr>
          <a:xfrm>
            <a:off x="0" y="-3746500"/>
            <a:ext cx="12192000" cy="11367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8BCCD0-B979-4510-62BC-9646ED19D776}"/>
              </a:ext>
            </a:extLst>
          </p:cNvPr>
          <p:cNvSpPr txBox="1"/>
          <p:nvPr/>
        </p:nvSpPr>
        <p:spPr>
          <a:xfrm>
            <a:off x="0" y="1790700"/>
            <a:ext cx="12192000" cy="11811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3600"/>
              <a:t>Contoso Power Platform team at 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1A93A-B3B0-3153-C3DD-DC694444C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668250" y="1936654"/>
            <a:ext cx="12192000" cy="5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7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human displayed from the back, looking at complex and huge monitoring screens with hundreds of buttons and levers in front of him in a wide format ">
            <a:extLst>
              <a:ext uri="{FF2B5EF4-FFF2-40B4-BE49-F238E27FC236}">
                <a16:creationId xmlns:a16="http://schemas.microsoft.com/office/drawing/2014/main" id="{BDD220ED-0149-14D1-2AF3-9ADDC54A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307" y="7620885"/>
            <a:ext cx="7886700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40CA4F-77A4-B474-17F8-F86CC1A2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Mission</a:t>
            </a:r>
          </a:p>
        </p:txBody>
      </p:sp>
      <p:pic>
        <p:nvPicPr>
          <p:cNvPr id="1026" name="Picture 2" descr="A human displayed from the back, looking at complex and huge monitoring screens with hundreds of buttons and levers in front of him">
            <a:extLst>
              <a:ext uri="{FF2B5EF4-FFF2-40B4-BE49-F238E27FC236}">
                <a16:creationId xmlns:a16="http://schemas.microsoft.com/office/drawing/2014/main" id="{12001D5E-78E8-81B2-6F61-1C1EDD4B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341" y="-295248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BBA5D-203B-9052-8877-9EC645F01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29"/>
          <a:stretch/>
        </p:blipFill>
        <p:spPr>
          <a:xfrm>
            <a:off x="0" y="0"/>
            <a:ext cx="12192000" cy="844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8BCCD0-B979-4510-62BC-9646ED19D776}"/>
              </a:ext>
            </a:extLst>
          </p:cNvPr>
          <p:cNvSpPr txBox="1"/>
          <p:nvPr/>
        </p:nvSpPr>
        <p:spPr>
          <a:xfrm>
            <a:off x="0" y="1455500"/>
            <a:ext cx="3600450" cy="23164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GB" sz="3600"/>
              <a:t>TECHNONOLGIE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ACB1D-D7E2-CFA0-AB9A-0E859FFB8C5F}"/>
              </a:ext>
            </a:extLst>
          </p:cNvPr>
          <p:cNvSpPr txBox="1"/>
          <p:nvPr/>
        </p:nvSpPr>
        <p:spPr>
          <a:xfrm>
            <a:off x="4115566" y="1455500"/>
            <a:ext cx="4075934" cy="23164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GB" sz="3600"/>
              <a:t>STRATEGIE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C3A64-ABCD-4563-25FA-7263E8D37EE5}"/>
              </a:ext>
            </a:extLst>
          </p:cNvPr>
          <p:cNvSpPr txBox="1"/>
          <p:nvPr/>
        </p:nvSpPr>
        <p:spPr>
          <a:xfrm>
            <a:off x="8706615" y="1455500"/>
            <a:ext cx="3485385" cy="23164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GB" sz="3600"/>
              <a:t>ORGANISATION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70857-E802-3939-E9B0-CFABF67B49B6}"/>
              </a:ext>
            </a:extLst>
          </p:cNvPr>
          <p:cNvSpPr txBox="1"/>
          <p:nvPr/>
        </p:nvSpPr>
        <p:spPr>
          <a:xfrm>
            <a:off x="4344165" y="2219234"/>
            <a:ext cx="37901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/>
              <a:t>Trop isolés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/>
              <a:t>Trop focus sur les uses cases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/>
              <a:t>Difficultés à prouver la valeur (Collecte des datas, cibler des sponsors potentiels, gérer la com)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30837-99B1-B671-E07D-DEC4F63FF2A2}"/>
              </a:ext>
            </a:extLst>
          </p:cNvPr>
          <p:cNvSpPr txBox="1"/>
          <p:nvPr/>
        </p:nvSpPr>
        <p:spPr>
          <a:xfrm>
            <a:off x="176404" y="2247718"/>
            <a:ext cx="3247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/>
              <a:t>Manque de compétences et  d’expertise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/>
              <a:t>Comment distinguer les bons uses cases des mauvais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75B4C-AE3B-435A-D069-D6360629F24C}"/>
              </a:ext>
            </a:extLst>
          </p:cNvPr>
          <p:cNvSpPr txBox="1"/>
          <p:nvPr/>
        </p:nvSpPr>
        <p:spPr>
          <a:xfrm>
            <a:off x="8911371" y="2219234"/>
            <a:ext cx="2985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/>
              <a:t>Des trous dans le RACI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/>
              <a:t>Beaucoup de processus manuels, manque d’automatisation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39EBB1-94C8-C46A-261D-0278E9469EBC}"/>
              </a:ext>
            </a:extLst>
          </p:cNvPr>
          <p:cNvGrpSpPr/>
          <p:nvPr/>
        </p:nvGrpSpPr>
        <p:grpSpPr>
          <a:xfrm>
            <a:off x="0" y="0"/>
            <a:ext cx="12192000" cy="1158200"/>
            <a:chOff x="0" y="0"/>
            <a:chExt cx="12192000" cy="11582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98FE99-92BB-27B7-71B1-40D84D5EC2B1}"/>
                </a:ext>
              </a:extLst>
            </p:cNvPr>
            <p:cNvSpPr txBox="1"/>
            <p:nvPr/>
          </p:nvSpPr>
          <p:spPr>
            <a:xfrm>
              <a:off x="0" y="0"/>
              <a:ext cx="12192000" cy="11582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GB" sz="3600"/>
                <a:t>POLITIQUE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880F91-DB75-074E-EF8E-9950E8667C93}"/>
                </a:ext>
              </a:extLst>
            </p:cNvPr>
            <p:cNvSpPr txBox="1"/>
            <p:nvPr/>
          </p:nvSpPr>
          <p:spPr>
            <a:xfrm>
              <a:off x="2859309" y="579100"/>
              <a:ext cx="6607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algn="ctr">
                <a:buFont typeface="Arial" panose="020B0604020202020204" pitchFamily="34" charset="0"/>
                <a:buChar char="•"/>
              </a:pPr>
              <a:r>
                <a:rPr lang="fr-FR"/>
                <a:t>Trouver des alliés (qui en bénéficie ? Qui est mis en danger 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02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27510C00-1111-3D2A-07B9-684A5194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A group of 3 humans in white lab suits discuss different strategies around a whiteboard.  On the background, complex and huge monitoring screens with hundreds of buttons and levers in a wide format ">
            <a:extLst>
              <a:ext uri="{FF2B5EF4-FFF2-40B4-BE49-F238E27FC236}">
                <a16:creationId xmlns:a16="http://schemas.microsoft.com/office/drawing/2014/main" id="{83AFBD94-E11F-207E-B0F4-D8B322F72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6" b="15684"/>
          <a:stretch/>
        </p:blipFill>
        <p:spPr bwMode="auto">
          <a:xfrm>
            <a:off x="0" y="0"/>
            <a:ext cx="12192000" cy="690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62B2A-91CE-6704-9433-8A8D4045A5BE}"/>
              </a:ext>
            </a:extLst>
          </p:cNvPr>
          <p:cNvSpPr txBox="1"/>
          <p:nvPr/>
        </p:nvSpPr>
        <p:spPr>
          <a:xfrm>
            <a:off x="0" y="0"/>
            <a:ext cx="12192000" cy="11811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fr-FR" sz="3600"/>
              <a:t>DEFINE YOUR MISSION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10B4FC-3589-E85D-CBE5-B13DBBD28973}"/>
              </a:ext>
            </a:extLst>
          </p:cNvPr>
          <p:cNvGrpSpPr/>
          <p:nvPr/>
        </p:nvGrpSpPr>
        <p:grpSpPr>
          <a:xfrm>
            <a:off x="515115" y="1967213"/>
            <a:ext cx="3600450" cy="3331024"/>
            <a:chOff x="515115" y="1967213"/>
            <a:chExt cx="3600450" cy="32159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307660-BBC2-9579-E44D-FF6171A14504}"/>
                </a:ext>
              </a:extLst>
            </p:cNvPr>
            <p:cNvSpPr txBox="1"/>
            <p:nvPr/>
          </p:nvSpPr>
          <p:spPr>
            <a:xfrm>
              <a:off x="515115" y="1967213"/>
              <a:ext cx="3600450" cy="3215976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fr-FR" sz="3600"/>
                <a:t>BUSINESS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CD2BD6-5E2E-E5B0-E6F7-CE4E90C956E1}"/>
                </a:ext>
              </a:extLst>
            </p:cNvPr>
            <p:cNvSpPr txBox="1"/>
            <p:nvPr/>
          </p:nvSpPr>
          <p:spPr>
            <a:xfrm>
              <a:off x="716281" y="2693524"/>
              <a:ext cx="3230879" cy="16937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rial" panose="020B0604020202020204" pitchFamily="34" charset="0"/>
                <a:buChar char="•"/>
              </a:pPr>
              <a:r>
                <a:rPr lang="fr-FR"/>
                <a:t>Répondre aux besoins de nouveaux outils </a:t>
              </a:r>
              <a:r>
                <a:rPr lang="fr-FR">
                  <a:sym typeface="Wingdings" panose="05000000000000000000" pitchFamily="2" charset="2"/>
                </a:rPr>
                <a:t></a:t>
              </a:r>
              <a:r>
                <a:rPr lang="fr-FR"/>
                <a:t> lesquels et pourquoi ?</a:t>
              </a:r>
            </a:p>
            <a:p>
              <a:pPr marL="182563" indent="-182563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Donner de l’agilité (nouvelle organisation, business peu mature, …)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0359C4-EE90-7401-D290-F189320F2BA8}"/>
              </a:ext>
            </a:extLst>
          </p:cNvPr>
          <p:cNvGrpSpPr/>
          <p:nvPr/>
        </p:nvGrpSpPr>
        <p:grpSpPr>
          <a:xfrm>
            <a:off x="4295774" y="1967213"/>
            <a:ext cx="3600450" cy="3331024"/>
            <a:chOff x="4295774" y="1967213"/>
            <a:chExt cx="3600450" cy="32159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650A88-7491-F42D-112E-C2C37CE665D5}"/>
                </a:ext>
              </a:extLst>
            </p:cNvPr>
            <p:cNvSpPr txBox="1"/>
            <p:nvPr/>
          </p:nvSpPr>
          <p:spPr>
            <a:xfrm>
              <a:off x="4295774" y="1967213"/>
              <a:ext cx="3600450" cy="3215976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fr-FR" sz="3600"/>
                <a:t>ADMINS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C078FE-5DB7-AB1F-6A69-03DD050BEED1}"/>
                </a:ext>
              </a:extLst>
            </p:cNvPr>
            <p:cNvSpPr txBox="1"/>
            <p:nvPr/>
          </p:nvSpPr>
          <p:spPr>
            <a:xfrm>
              <a:off x="4526280" y="2693524"/>
              <a:ext cx="312420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Diminuer les risques comme le Shado</a:t>
              </a:r>
              <a:r>
                <a:rPr lang="fr-FR"/>
                <a:t>w IT</a:t>
              </a:r>
              <a:endParaRPr lang="fr-FR">
                <a:solidFill>
                  <a:schemeClr val="tx1"/>
                </a:solidFill>
              </a:endParaRPr>
            </a:p>
            <a:p>
              <a:pPr marL="182563" indent="-182563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Améliorer les relations IT/business</a:t>
              </a:r>
            </a:p>
            <a:p>
              <a:pPr marL="182563" indent="-182563">
                <a:buFont typeface="Arial" panose="020B0604020202020204" pitchFamily="34" charset="0"/>
                <a:buChar char="•"/>
              </a:pPr>
              <a:r>
                <a:rPr lang="fr-FR"/>
                <a:t>Être acteur de l’évolution de l’entreprise</a:t>
              </a:r>
              <a:endParaRPr lang="fr-FR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2E0D74-4B45-4FE8-3D75-ECAA668870D9}"/>
              </a:ext>
            </a:extLst>
          </p:cNvPr>
          <p:cNvGrpSpPr/>
          <p:nvPr/>
        </p:nvGrpSpPr>
        <p:grpSpPr>
          <a:xfrm>
            <a:off x="8076433" y="1967213"/>
            <a:ext cx="3600450" cy="3331025"/>
            <a:chOff x="8076433" y="1967213"/>
            <a:chExt cx="3600450" cy="32159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F23E44-5F7B-8510-4B02-FDAF7D4C8BFF}"/>
                </a:ext>
              </a:extLst>
            </p:cNvPr>
            <p:cNvSpPr txBox="1"/>
            <p:nvPr/>
          </p:nvSpPr>
          <p:spPr>
            <a:xfrm>
              <a:off x="8076433" y="1967213"/>
              <a:ext cx="3600450" cy="3215976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fr-FR" sz="3600"/>
                <a:t>DEVS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5E901-2E81-47A1-128C-54BF17254D52}"/>
                </a:ext>
              </a:extLst>
            </p:cNvPr>
            <p:cNvSpPr txBox="1"/>
            <p:nvPr/>
          </p:nvSpPr>
          <p:spPr>
            <a:xfrm>
              <a:off x="8229600" y="2731624"/>
              <a:ext cx="3246120" cy="222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Réduire </a:t>
              </a:r>
              <a:r>
                <a:rPr lang="fr-FR"/>
                <a:t>l</a:t>
              </a:r>
              <a:r>
                <a:rPr lang="fr-FR">
                  <a:solidFill>
                    <a:schemeClr val="tx1"/>
                  </a:solidFill>
                </a:rPr>
                <a:t>es délais </a:t>
              </a:r>
              <a:r>
                <a:rPr lang="fr-FR"/>
                <a:t>et couts </a:t>
              </a:r>
              <a:r>
                <a:rPr lang="fr-FR">
                  <a:solidFill>
                    <a:schemeClr val="tx1"/>
                  </a:solidFill>
                </a:rPr>
                <a:t>de mise en œuvre / déploiement/ </a:t>
              </a:r>
              <a:r>
                <a:rPr lang="fr-FR" err="1">
                  <a:solidFill>
                    <a:schemeClr val="tx1"/>
                  </a:solidFill>
                </a:rPr>
                <a:t>scale</a:t>
              </a:r>
              <a:r>
                <a:rPr lang="fr-FR">
                  <a:solidFill>
                    <a:schemeClr val="tx1"/>
                  </a:solidFill>
                </a:rPr>
                <a:t> car </a:t>
              </a:r>
            </a:p>
            <a:p>
              <a:pPr marL="625475" lvl="1" indent="-212725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Préconstruit</a:t>
              </a:r>
            </a:p>
            <a:p>
              <a:pPr marL="625475" lvl="1" indent="-212725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Prototypage live permet de concrétiser le besoin + rapidement</a:t>
              </a:r>
            </a:p>
            <a:p>
              <a:pPr marL="182563" indent="-182563">
                <a:buFont typeface="Arial" panose="020B0604020202020204" pitchFamily="34" charset="0"/>
                <a:buChar char="•"/>
              </a:pPr>
              <a:r>
                <a:rPr lang="fr-FR"/>
                <a:t>Valoriser leur travail</a:t>
              </a:r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E8C4DC-2845-FCB0-2320-9BFEE8AC0B77}"/>
              </a:ext>
            </a:extLst>
          </p:cNvPr>
          <p:cNvSpPr txBox="1"/>
          <p:nvPr/>
        </p:nvSpPr>
        <p:spPr>
          <a:xfrm>
            <a:off x="-17448" y="5726906"/>
            <a:ext cx="12192000" cy="11811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fr-FR" sz="3600"/>
              <a:t>“Choisir, c’est renoncer”</a:t>
            </a:r>
          </a:p>
        </p:txBody>
      </p:sp>
    </p:spTree>
    <p:extLst>
      <p:ext uri="{BB962C8B-B14F-4D97-AF65-F5344CB8AC3E}">
        <p14:creationId xmlns:p14="http://schemas.microsoft.com/office/powerpoint/2010/main" val="146030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group of 3 humans in white lab suits discuss different strategies around a whiteboard.  On the background, complex and huge monitoring screens with hundreds of buttons and levers in a wide format ">
            <a:extLst>
              <a:ext uri="{FF2B5EF4-FFF2-40B4-BE49-F238E27FC236}">
                <a16:creationId xmlns:a16="http://schemas.microsoft.com/office/drawing/2014/main" id="{83AFBD94-E11F-207E-B0F4-D8B322F7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7185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E0B03C82-CD33-1B0A-71E3-BAD81DE13858}"/>
              </a:ext>
            </a:extLst>
          </p:cNvPr>
          <p:cNvSpPr txBox="1"/>
          <p:nvPr/>
        </p:nvSpPr>
        <p:spPr>
          <a:xfrm>
            <a:off x="0" y="1428457"/>
            <a:ext cx="12192000" cy="3827989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fr-FR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62B2A-91CE-6704-9433-8A8D4045A5BE}"/>
              </a:ext>
            </a:extLst>
          </p:cNvPr>
          <p:cNvSpPr txBox="1"/>
          <p:nvPr/>
        </p:nvSpPr>
        <p:spPr>
          <a:xfrm>
            <a:off x="0" y="-1877"/>
            <a:ext cx="12192000" cy="11811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fr-FR" sz="3600"/>
              <a:t>DEFINE YOUR MISSION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E8C4DC-2845-FCB0-2320-9BFEE8AC0B77}"/>
              </a:ext>
            </a:extLst>
          </p:cNvPr>
          <p:cNvSpPr txBox="1"/>
          <p:nvPr/>
        </p:nvSpPr>
        <p:spPr>
          <a:xfrm>
            <a:off x="-17448" y="5726906"/>
            <a:ext cx="12192000" cy="11811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fr-FR" sz="3600"/>
              <a:t>Le low code ne PEUT PAS passer à l’échelle en restant isolé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C7D5CF-9A71-D003-68CB-648146821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0" idx="6"/>
            <a:endCxn id="34" idx="2"/>
          </p:cNvCxnSpPr>
          <p:nvPr/>
        </p:nvCxnSpPr>
        <p:spPr>
          <a:xfrm>
            <a:off x="1590092" y="2869303"/>
            <a:ext cx="664044" cy="115147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C9E0C3-CDAA-6075-EB12-A4CBEE299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4" idx="6"/>
            <a:endCxn id="41" idx="2"/>
          </p:cNvCxnSpPr>
          <p:nvPr/>
        </p:nvCxnSpPr>
        <p:spPr>
          <a:xfrm flipV="1">
            <a:off x="3059278" y="2523018"/>
            <a:ext cx="648573" cy="288960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8807CA-6BAF-B1FD-3A7D-7111A509F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4"/>
            <a:endCxn id="56" idx="0"/>
          </p:cNvCxnSpPr>
          <p:nvPr/>
        </p:nvCxnSpPr>
        <p:spPr>
          <a:xfrm>
            <a:off x="2742943" y="3300785"/>
            <a:ext cx="111759" cy="493290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7EEF0-5E29-96AF-AAC1-1B0543C49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4" idx="5"/>
            <a:endCxn id="35" idx="1"/>
          </p:cNvCxnSpPr>
          <p:nvPr/>
        </p:nvCxnSpPr>
        <p:spPr>
          <a:xfrm>
            <a:off x="3002346" y="3121897"/>
            <a:ext cx="1256272" cy="413096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C84A4E-2FB4-311B-FBBD-97128F5E5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1" idx="6"/>
            <a:endCxn id="36" idx="1"/>
          </p:cNvCxnSpPr>
          <p:nvPr/>
        </p:nvCxnSpPr>
        <p:spPr>
          <a:xfrm flipV="1">
            <a:off x="4510389" y="2323825"/>
            <a:ext cx="567053" cy="14983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EF3F9-8DFB-8B78-C364-D76B6FB96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6" idx="5"/>
            <a:endCxn id="53" idx="1"/>
          </p:cNvCxnSpPr>
          <p:nvPr/>
        </p:nvCxnSpPr>
        <p:spPr>
          <a:xfrm>
            <a:off x="5740184" y="2812471"/>
            <a:ext cx="264200" cy="493922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DA8696-DE87-0114-2986-8158C1865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6" idx="3"/>
            <a:endCxn id="35" idx="7"/>
          </p:cNvCxnSpPr>
          <p:nvPr/>
        </p:nvCxnSpPr>
        <p:spPr>
          <a:xfrm flipH="1">
            <a:off x="4840856" y="2899519"/>
            <a:ext cx="323634" cy="635474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E92962-DA0E-685E-8328-7E5C0DDCB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6" idx="6"/>
            <a:endCxn id="35" idx="3"/>
          </p:cNvCxnSpPr>
          <p:nvPr/>
        </p:nvCxnSpPr>
        <p:spPr>
          <a:xfrm flipV="1">
            <a:off x="3266406" y="4117231"/>
            <a:ext cx="992212" cy="88548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D785D9-4441-CF10-432F-E3E6C851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5" idx="6"/>
            <a:endCxn id="53" idx="2"/>
          </p:cNvCxnSpPr>
          <p:nvPr/>
        </p:nvCxnSpPr>
        <p:spPr>
          <a:xfrm flipV="1">
            <a:off x="4961441" y="3597512"/>
            <a:ext cx="922358" cy="228600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B3C04A-014C-EAF1-3FCD-B6C201EC3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3" idx="6"/>
            <a:endCxn id="39" idx="2"/>
          </p:cNvCxnSpPr>
          <p:nvPr/>
        </p:nvCxnSpPr>
        <p:spPr>
          <a:xfrm>
            <a:off x="6707207" y="3597512"/>
            <a:ext cx="612181" cy="108535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6D5E89-1488-0ABB-BA6A-C3CBD97D1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6" idx="6"/>
            <a:endCxn id="44" idx="2"/>
          </p:cNvCxnSpPr>
          <p:nvPr/>
        </p:nvCxnSpPr>
        <p:spPr>
          <a:xfrm>
            <a:off x="5815890" y="2506596"/>
            <a:ext cx="2089990" cy="40606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3D4701-BDE3-3B1D-DF41-12F390E67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3" idx="7"/>
            <a:endCxn id="44" idx="3"/>
          </p:cNvCxnSpPr>
          <p:nvPr/>
        </p:nvCxnSpPr>
        <p:spPr>
          <a:xfrm flipV="1">
            <a:off x="6586622" y="2838321"/>
            <a:ext cx="1439843" cy="468072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03D786-9CE1-AA42-E3B4-33F545E14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4" idx="4"/>
            <a:endCxn id="39" idx="7"/>
          </p:cNvCxnSpPr>
          <p:nvPr/>
        </p:nvCxnSpPr>
        <p:spPr>
          <a:xfrm flipH="1">
            <a:off x="8044514" y="2958906"/>
            <a:ext cx="273070" cy="517136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167896-10D3-036E-41C4-DD1C5F53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4" idx="5"/>
            <a:endCxn id="47" idx="1"/>
          </p:cNvCxnSpPr>
          <p:nvPr/>
        </p:nvCxnSpPr>
        <p:spPr>
          <a:xfrm>
            <a:off x="8608703" y="2838321"/>
            <a:ext cx="241170" cy="796429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500181-0A2F-2ACF-4BE6-D7260B6E6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4" idx="6"/>
            <a:endCxn id="37" idx="2"/>
          </p:cNvCxnSpPr>
          <p:nvPr/>
        </p:nvCxnSpPr>
        <p:spPr>
          <a:xfrm>
            <a:off x="8729288" y="2547202"/>
            <a:ext cx="480101" cy="81300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FD2E2C-F9F5-57B1-7F7D-7AAA4F33D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7" idx="6"/>
            <a:endCxn id="38" idx="2"/>
          </p:cNvCxnSpPr>
          <p:nvPr/>
        </p:nvCxnSpPr>
        <p:spPr>
          <a:xfrm flipV="1">
            <a:off x="9552696" y="3868151"/>
            <a:ext cx="803820" cy="57718"/>
          </a:xfrm>
          <a:prstGeom prst="line">
            <a:avLst/>
          </a:prstGeom>
          <a:ln w="31750" cap="rnd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DC35858-B391-EF27-E258-2060FED2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45003" y="2486510"/>
            <a:ext cx="823408" cy="8234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4A6EE2-413B-45DC-6989-3B1B36630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38033" y="3414408"/>
            <a:ext cx="823408" cy="8234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7655B5-3A3F-7C00-95C5-EB2E216B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97109" y="2156444"/>
            <a:ext cx="823408" cy="8234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559A30-AE17-23F6-D2D3-AE740689A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7882" y="3329519"/>
            <a:ext cx="823408" cy="8234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505746-E820-9C74-422F-B1EADF3C5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05572" y="2272733"/>
            <a:ext cx="823408" cy="8234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436CFED-E00E-4255-F382-D758BD625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351830" y="3518384"/>
            <a:ext cx="823408" cy="8234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48B385-C8AA-91F2-0EE3-51B360985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0874557">
            <a:off x="2245003" y="2486510"/>
            <a:ext cx="823408" cy="823408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53CAB7-DFD8-4604-8601-15FB86BC8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38033" y="3414408"/>
            <a:ext cx="823408" cy="823408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A558F0-84F5-78D6-ACC2-373B91C2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1084101">
            <a:off x="4997109" y="2156444"/>
            <a:ext cx="823408" cy="823408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E0816E-0DBC-0F79-1C0C-D2EFC6C9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468507">
            <a:off x="9205572" y="2272733"/>
            <a:ext cx="823408" cy="823408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1A9932-F60C-7732-9866-51183B8A7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19146">
            <a:off x="10351830" y="3518384"/>
            <a:ext cx="823408" cy="823408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8E42D9-CD21-1044-D62C-0A5055CA3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94083">
            <a:off x="7317882" y="3329519"/>
            <a:ext cx="823408" cy="823408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55B29D-E4BE-7A69-098F-DFE480F72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97416" y="2019209"/>
            <a:ext cx="823408" cy="823408"/>
            <a:chOff x="3844097" y="3606151"/>
            <a:chExt cx="823408" cy="823408"/>
          </a:xfrm>
          <a:solidFill>
            <a:schemeClr val="tx1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DE5289D-AAFC-887B-24E3-421E5EEDCA37}"/>
                </a:ext>
              </a:extLst>
            </p:cNvPr>
            <p:cNvSpPr/>
            <p:nvPr/>
          </p:nvSpPr>
          <p:spPr bwMode="auto">
            <a:xfrm rot="20824353">
              <a:off x="3844097" y="3606151"/>
              <a:ext cx="823408" cy="823408"/>
            </a:xfrm>
            <a:prstGeom prst="ellipse">
              <a:avLst/>
            </a:prstGeom>
            <a:grp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2" name="Picture 41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56F2FF61-26DC-5852-7ADD-F898C2781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71715" y="3787447"/>
              <a:ext cx="568173" cy="460817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AC66323-2B0A-498B-828F-40D469B38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05880" y="2135498"/>
            <a:ext cx="823408" cy="823408"/>
            <a:chOff x="8052561" y="3722440"/>
            <a:chExt cx="823408" cy="823408"/>
          </a:xfrm>
          <a:solidFill>
            <a:schemeClr val="tx1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54C805C-DDAD-C3A6-103B-D0DEA3175DEC}"/>
                </a:ext>
              </a:extLst>
            </p:cNvPr>
            <p:cNvSpPr/>
            <p:nvPr/>
          </p:nvSpPr>
          <p:spPr bwMode="auto">
            <a:xfrm>
              <a:off x="8052561" y="3722440"/>
              <a:ext cx="823408" cy="823408"/>
            </a:xfrm>
            <a:prstGeom prst="ellipse">
              <a:avLst/>
            </a:prstGeom>
            <a:grp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5" name="Picture 4" descr="SAP – Logos Download">
              <a:extLst>
                <a:ext uri="{FF2B5EF4-FFF2-40B4-BE49-F238E27FC236}">
                  <a16:creationId xmlns:a16="http://schemas.microsoft.com/office/drawing/2014/main" id="{539F5325-94C6-7E76-7DF4-1D4B917ED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607" y="3971869"/>
              <a:ext cx="637317" cy="3245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4C21BB0-B166-094B-4D1B-841E3263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29288" y="3514165"/>
            <a:ext cx="823408" cy="823408"/>
            <a:chOff x="8976909" y="4968091"/>
            <a:chExt cx="823408" cy="823408"/>
          </a:xfrm>
          <a:solidFill>
            <a:schemeClr val="tx1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A72539-E835-15CA-6114-351DB1B94B86}"/>
                </a:ext>
              </a:extLst>
            </p:cNvPr>
            <p:cNvSpPr/>
            <p:nvPr/>
          </p:nvSpPr>
          <p:spPr bwMode="auto">
            <a:xfrm>
              <a:off x="8976909" y="4968091"/>
              <a:ext cx="823408" cy="823408"/>
            </a:xfrm>
            <a:prstGeom prst="ellipse">
              <a:avLst/>
            </a:prstGeom>
            <a:grp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8" name="Picture 8">
              <a:extLst>
                <a:ext uri="{FF2B5EF4-FFF2-40B4-BE49-F238E27FC236}">
                  <a16:creationId xmlns:a16="http://schemas.microsoft.com/office/drawing/2014/main" id="{B5F0F889-0BD6-7F3C-4E2C-FF9572400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6365" y="5168344"/>
              <a:ext cx="604496" cy="422903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262762C-81D7-99E9-84DE-C7BEF661D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1190" y="2349276"/>
            <a:ext cx="823408" cy="823408"/>
            <a:chOff x="1091991" y="3936218"/>
            <a:chExt cx="823408" cy="823408"/>
          </a:xfrm>
          <a:solidFill>
            <a:schemeClr val="tx1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B17815B-FF66-D757-8555-A415CC821A03}"/>
                </a:ext>
              </a:extLst>
            </p:cNvPr>
            <p:cNvSpPr/>
            <p:nvPr/>
          </p:nvSpPr>
          <p:spPr bwMode="auto">
            <a:xfrm rot="915277">
              <a:off x="1091991" y="3936218"/>
              <a:ext cx="823408" cy="823408"/>
            </a:xfrm>
            <a:prstGeom prst="ellipse">
              <a:avLst/>
            </a:prstGeom>
            <a:grp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51" name="Picture 18">
              <a:extLst>
                <a:ext uri="{FF2B5EF4-FFF2-40B4-BE49-F238E27FC236}">
                  <a16:creationId xmlns:a16="http://schemas.microsoft.com/office/drawing/2014/main" id="{FF79E16B-28DC-ED8A-3D0D-999FBAB1C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91623" y="4226841"/>
              <a:ext cx="624144" cy="24216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541506-4CB5-9075-6776-C8F07F62B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3799" y="3185808"/>
            <a:ext cx="823408" cy="823408"/>
            <a:chOff x="6164870" y="4779227"/>
            <a:chExt cx="823408" cy="823408"/>
          </a:xfrm>
          <a:solidFill>
            <a:schemeClr val="tx1"/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E1E22DF-F38F-5DF2-A724-16344503F315}"/>
                </a:ext>
              </a:extLst>
            </p:cNvPr>
            <p:cNvSpPr/>
            <p:nvPr/>
          </p:nvSpPr>
          <p:spPr bwMode="auto">
            <a:xfrm>
              <a:off x="6164870" y="4779227"/>
              <a:ext cx="823408" cy="823408"/>
            </a:xfrm>
            <a:prstGeom prst="ellipse">
              <a:avLst/>
            </a:prstGeom>
            <a:grp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54" name="Picture 20">
              <a:extLst>
                <a:ext uri="{FF2B5EF4-FFF2-40B4-BE49-F238E27FC236}">
                  <a16:creationId xmlns:a16="http://schemas.microsoft.com/office/drawing/2014/main" id="{B0107710-F14F-D6A4-F1C9-A14F13F66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05931" y="5138520"/>
              <a:ext cx="741287" cy="10482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8582493-2580-080C-3F93-7C6E5EF0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42998" y="3794075"/>
            <a:ext cx="823408" cy="823408"/>
            <a:chOff x="2985022" y="4864115"/>
            <a:chExt cx="823408" cy="823408"/>
          </a:xfrm>
          <a:solidFill>
            <a:schemeClr val="tx1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263300C-1D0A-A34C-14D4-7B26E575BAC8}"/>
                </a:ext>
              </a:extLst>
            </p:cNvPr>
            <p:cNvSpPr/>
            <p:nvPr/>
          </p:nvSpPr>
          <p:spPr bwMode="auto">
            <a:xfrm>
              <a:off x="2985022" y="4864115"/>
              <a:ext cx="823408" cy="823408"/>
            </a:xfrm>
            <a:prstGeom prst="ellipse">
              <a:avLst/>
            </a:prstGeom>
            <a:grp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57" name="Picture 56" descr="Icon&#10;&#10;Description automatically generated">
              <a:extLst>
                <a:ext uri="{FF2B5EF4-FFF2-40B4-BE49-F238E27FC236}">
                  <a16:creationId xmlns:a16="http://schemas.microsoft.com/office/drawing/2014/main" id="{1E6E1F58-D9F3-27AA-D6D0-C8008A238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7826" y="5006919"/>
              <a:ext cx="537800" cy="537800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8" name="Graphic 57">
            <a:extLst>
              <a:ext uri="{FF2B5EF4-FFF2-40B4-BE49-F238E27FC236}">
                <a16:creationId xmlns:a16="http://schemas.microsoft.com/office/drawing/2014/main" id="{0E271E5A-C383-1919-628C-2FF3CD3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180213" y="2339548"/>
            <a:ext cx="457200" cy="4572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96CEA91-F5C1-70CE-8FD1-956BAF589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388676" y="2455837"/>
            <a:ext cx="457200" cy="4572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B4B7864-FE71-4DC2-3922-E6C4E90C6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534934" y="3701488"/>
            <a:ext cx="457200" cy="4572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71D8D62-990B-A549-E03F-5E818A71E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322661" y="3599036"/>
            <a:ext cx="454152" cy="45415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D64FD88-561D-FF8B-15D0-707D765B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02510" y="3514147"/>
            <a:ext cx="454152" cy="454152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5325A668-53CE-E788-C592-835C17723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428107" y="266961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8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3.54167E-6 0.0354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1.85185E-6 L 8.33333E-7 0.0354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-4.44444E-6 L -4.58333E-6 0.035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2.96296E-6 L 3.95833E-6 0.03541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3.7037E-6 L -1.45833E-6 0.0354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3.7037E-6 L 4.16667E-7 0.0354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1.45833E-6 0.03542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4.44444E-6 L 2.08333E-7 0.03541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-3.7037E-7 L 2.91667E-6 0.03542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-3.7037E-7 L -4.375E-6 0.03542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4.81481E-6 L -2.08333E-6 0.03541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3.33333E-6 L -2.5E-6 0.03541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A527390-0BBB-4380-A34D-FCCEA069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Vision : Mission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F44D94-5975-4804-81B7-F815FAA04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Définir une mission : pourquoi du LC 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Pour le business :  toujours besoin d’un outil =&gt; lequel et pourquoi ?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Agilité (nouvelle </a:t>
            </a:r>
            <a:r>
              <a:rPr lang="fr-FR" err="1">
                <a:solidFill>
                  <a:schemeClr val="tx1"/>
                </a:solidFill>
              </a:rPr>
              <a:t>org</a:t>
            </a:r>
            <a:r>
              <a:rPr lang="fr-FR">
                <a:solidFill>
                  <a:schemeClr val="tx1"/>
                </a:solidFill>
              </a:rPr>
              <a:t>, business peu mature, 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Pour l’IT : diminuer les risques, changer la relation IT/</a:t>
            </a:r>
            <a:r>
              <a:rPr lang="fr-FR" err="1">
                <a:solidFill>
                  <a:schemeClr val="tx1"/>
                </a:solidFill>
              </a:rPr>
              <a:t>biz</a:t>
            </a:r>
            <a:r>
              <a:rPr lang="fr-FR">
                <a:solidFill>
                  <a:schemeClr val="tx1"/>
                </a:solidFill>
              </a:rPr>
              <a:t>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Shadow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Pour les dev : réduction des délais de mise en œuvre / déploiement/ </a:t>
            </a:r>
            <a:r>
              <a:rPr lang="fr-FR" err="1">
                <a:solidFill>
                  <a:schemeClr val="tx1"/>
                </a:solidFill>
              </a:rPr>
              <a:t>scale</a:t>
            </a:r>
            <a:r>
              <a:rPr lang="fr-FR">
                <a:solidFill>
                  <a:schemeClr val="tx1"/>
                </a:solidFill>
              </a:rPr>
              <a:t> car :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Préconstruit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Prototypage live permet de concrétiser le besoin + rapidement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CA6BA-F6F2-EC52-3271-4405C81AA243}"/>
              </a:ext>
            </a:extLst>
          </p:cNvPr>
          <p:cNvSpPr txBox="1"/>
          <p:nvPr/>
        </p:nvSpPr>
        <p:spPr>
          <a:xfrm>
            <a:off x="4572000" y="60010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Low code c’est pas </a:t>
            </a:r>
            <a:r>
              <a:rPr lang="en-GB" err="1"/>
              <a:t>une</a:t>
            </a:r>
            <a:r>
              <a:rPr lang="en-GB"/>
              <a:t> </a:t>
            </a:r>
            <a:r>
              <a:rPr lang="en-GB" err="1"/>
              <a:t>stratégie</a:t>
            </a:r>
            <a:r>
              <a:rPr lang="en-GB"/>
              <a:t> </a:t>
            </a:r>
            <a:r>
              <a:rPr lang="en-GB" err="1"/>
              <a:t>isolée</a:t>
            </a:r>
            <a:r>
              <a:rPr lang="en-GB"/>
              <a:t>, c’est le </a:t>
            </a:r>
            <a:r>
              <a:rPr lang="en-GB" err="1"/>
              <a:t>liant</a:t>
            </a:r>
            <a:r>
              <a:rPr lang="en-GB"/>
              <a:t>, la glue entre les pilliers IT de la </a:t>
            </a:r>
            <a:r>
              <a:rPr lang="en-GB" err="1"/>
              <a:t>boite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73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group of humans in white lab suits discuss different strategies in front of giant wall with a multiple signs and directions. On each sides, empty desks with complex huge monitoring screens">
            <a:extLst>
              <a:ext uri="{FF2B5EF4-FFF2-40B4-BE49-F238E27FC236}">
                <a16:creationId xmlns:a16="http://schemas.microsoft.com/office/drawing/2014/main" id="{34AC87C5-0361-50EF-D744-BBC35ABB7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00286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2A47C7-B5CD-7628-81BC-7CF66A61251D}"/>
              </a:ext>
            </a:extLst>
          </p:cNvPr>
          <p:cNvSpPr txBox="1"/>
          <p:nvPr/>
        </p:nvSpPr>
        <p:spPr>
          <a:xfrm>
            <a:off x="0" y="-1877"/>
            <a:ext cx="12192000" cy="11811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fr-FR" sz="3600"/>
              <a:t>BUILD THE RIGHT ORG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086B21-F91C-604E-8F82-4023B9428EE5}"/>
              </a:ext>
            </a:extLst>
          </p:cNvPr>
          <p:cNvGrpSpPr/>
          <p:nvPr/>
        </p:nvGrpSpPr>
        <p:grpSpPr>
          <a:xfrm>
            <a:off x="841377" y="2047934"/>
            <a:ext cx="4354741" cy="4424145"/>
            <a:chOff x="4818288" y="1962698"/>
            <a:chExt cx="3600450" cy="44241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8A4333-4459-404A-092C-CA41695A4D1C}"/>
                </a:ext>
              </a:extLst>
            </p:cNvPr>
            <p:cNvSpPr txBox="1"/>
            <p:nvPr/>
          </p:nvSpPr>
          <p:spPr>
            <a:xfrm>
              <a:off x="4818288" y="1962698"/>
              <a:ext cx="3600450" cy="4424145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fr-FR" sz="3600"/>
                <a:t>ECOSYSTEM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26C446-10B4-D134-2828-F121DF6E6A51}"/>
                </a:ext>
              </a:extLst>
            </p:cNvPr>
            <p:cNvSpPr txBox="1"/>
            <p:nvPr/>
          </p:nvSpPr>
          <p:spPr>
            <a:xfrm>
              <a:off x="4920344" y="2693524"/>
              <a:ext cx="333828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388" indent="-179388">
                <a:buFont typeface="Arial" panose="020B0604020202020204" pitchFamily="34" charset="0"/>
                <a:buChar char="•"/>
              </a:pPr>
              <a:r>
                <a:rPr lang="fr-FR" b="1"/>
                <a:t>Points réguliers </a:t>
              </a:r>
              <a:r>
                <a:rPr lang="fr-FR"/>
                <a:t>avec les autres équipes IT (Enterprise Architecture, Sécurité, Data, API, Dev, Support, …) mais aussi le reste de l’entreprise (HR, Business Sponsors,  etc.)</a:t>
              </a:r>
            </a:p>
            <a:p>
              <a:pPr marL="179388" indent="-179388">
                <a:buFont typeface="Arial" panose="020B0604020202020204" pitchFamily="34" charset="0"/>
                <a:buChar char="•"/>
              </a:pPr>
              <a:r>
                <a:rPr lang="fr-FR" b="1"/>
                <a:t>Clarifiez</a:t>
              </a:r>
              <a:r>
                <a:rPr lang="fr-FR"/>
                <a:t> leurs intérêts, et ce que vous attendez d’eux</a:t>
              </a:r>
            </a:p>
            <a:p>
              <a:pPr marL="179388" indent="-179388">
                <a:buFont typeface="Arial" panose="020B0604020202020204" pitchFamily="34" charset="0"/>
                <a:buChar char="•"/>
              </a:pPr>
              <a:r>
                <a:rPr lang="fr-FR" b="1"/>
                <a:t>Donnez-leur</a:t>
              </a:r>
              <a:r>
                <a:rPr lang="fr-FR"/>
                <a:t> les outils pour qu’ils puissent défendre leurs actions auprès de leur propre hiérarchie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755773-2394-E78D-D246-DE435AED8C5F}"/>
              </a:ext>
            </a:extLst>
          </p:cNvPr>
          <p:cNvGrpSpPr/>
          <p:nvPr/>
        </p:nvGrpSpPr>
        <p:grpSpPr>
          <a:xfrm>
            <a:off x="7111999" y="2047934"/>
            <a:ext cx="4356000" cy="4701144"/>
            <a:chOff x="4818288" y="1962698"/>
            <a:chExt cx="3600450" cy="470114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6B8AFA-CC5D-24E6-824F-EAED790798A4}"/>
                </a:ext>
              </a:extLst>
            </p:cNvPr>
            <p:cNvSpPr txBox="1"/>
            <p:nvPr/>
          </p:nvSpPr>
          <p:spPr>
            <a:xfrm>
              <a:off x="4818288" y="1962698"/>
              <a:ext cx="3600450" cy="4424145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fr-FR" sz="3600"/>
                <a:t>RACI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8CB6AC-D8F6-BE86-EA80-7ADBF2F11119}"/>
                </a:ext>
              </a:extLst>
            </p:cNvPr>
            <p:cNvSpPr txBox="1"/>
            <p:nvPr/>
          </p:nvSpPr>
          <p:spPr>
            <a:xfrm>
              <a:off x="4920344" y="2693524"/>
              <a:ext cx="3338286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/>
                <a:t>Qui supporte ?</a:t>
              </a:r>
            </a:p>
            <a:p>
              <a:pPr marL="449263" indent="-220663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N1 : le dev se débrouille </a:t>
              </a:r>
            </a:p>
            <a:p>
              <a:pPr marL="449263" indent="-220663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N2 : IT connait et route sur le </a:t>
              </a:r>
              <a:r>
                <a:rPr lang="fr-FR" err="1">
                  <a:solidFill>
                    <a:schemeClr val="tx1"/>
                  </a:solidFill>
                </a:rPr>
                <a:t>resp</a:t>
              </a:r>
              <a:r>
                <a:rPr lang="fr-FR">
                  <a:solidFill>
                    <a:schemeClr val="tx1"/>
                  </a:solidFill>
                </a:rPr>
                <a:t> d’appli</a:t>
              </a:r>
            </a:p>
            <a:p>
              <a:pPr marL="449263" indent="-220663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N3 : IT connait et supporte</a:t>
              </a:r>
            </a:p>
            <a:p>
              <a:r>
                <a:rPr lang="fr-FR" b="1"/>
                <a:t>Comment gérer une charge variable ?</a:t>
              </a:r>
            </a:p>
            <a:p>
              <a:pPr marL="449263" indent="-220663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une capacité annoncée, et une jauge d’utilisation qui est communiquée. </a:t>
              </a:r>
            </a:p>
            <a:p>
              <a:pPr marL="449263" indent="-220663">
                <a:buFont typeface="Arial" panose="020B0604020202020204" pitchFamily="34" charset="0"/>
                <a:buChar char="•"/>
              </a:pPr>
              <a:r>
                <a:rPr lang="fr-FR">
                  <a:solidFill>
                    <a:schemeClr val="tx1"/>
                  </a:solidFill>
                </a:rPr>
                <a:t>La capacité non utilisée sert à des actions pro-actives sur les app les + importantes / critiques, du coup on communique sur les 2.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9418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A527390-0BBB-4380-A34D-FCCEA069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Vision : Organisation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7F44D94-5975-4804-81B7-F815FAA04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Penser le </a:t>
            </a:r>
            <a:r>
              <a:rPr lang="fr-FR" err="1"/>
              <a:t>CoE</a:t>
            </a:r>
            <a:r>
              <a:rPr lang="fr-FR"/>
              <a:t> dans son écosystème, et pas isolé : points de contacts réguliers avec les équipes Data, API, Dev, </a:t>
            </a:r>
            <a:r>
              <a:rPr lang="fr-FR" err="1"/>
              <a:t>Secu</a:t>
            </a:r>
            <a:r>
              <a:rPr lang="fr-FR"/>
              <a:t>, HR,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Dans ces points réguliers, rappeler le « </a:t>
            </a:r>
            <a:r>
              <a:rPr lang="fr-FR" err="1"/>
              <a:t>what’s</a:t>
            </a:r>
            <a:r>
              <a:rPr lang="fr-FR"/>
              <a:t> in </a:t>
            </a:r>
            <a:r>
              <a:rPr lang="fr-FR" err="1"/>
              <a:t>it</a:t>
            </a:r>
            <a:r>
              <a:rPr lang="fr-FR"/>
              <a:t> for me », et les progrès / nouveautés depuis le point précédent.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Support / RACI :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Niveau 1 : le dev se débrouille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Niveau 2 : un point d’entrée qui reste le </a:t>
            </a:r>
            <a:r>
              <a:rPr lang="fr-FR" err="1">
                <a:solidFill>
                  <a:schemeClr val="tx1"/>
                </a:solidFill>
              </a:rPr>
              <a:t>meme</a:t>
            </a:r>
            <a:r>
              <a:rPr lang="fr-FR">
                <a:solidFill>
                  <a:schemeClr val="tx1"/>
                </a:solidFill>
              </a:rPr>
              <a:t> et qui route sur le </a:t>
            </a:r>
            <a:r>
              <a:rPr lang="fr-FR" err="1">
                <a:solidFill>
                  <a:schemeClr val="tx1"/>
                </a:solidFill>
              </a:rPr>
              <a:t>resp</a:t>
            </a:r>
            <a:r>
              <a:rPr lang="fr-FR">
                <a:solidFill>
                  <a:schemeClr val="tx1"/>
                </a:solidFill>
              </a:rPr>
              <a:t> d’appli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Niveau 3 : le support gère mais avec une capacité annoncée, et une jauge d’utilisation qui est communiquée.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La capacité non utilisée sert à des actions pro-actives sur les app les + importantes / critiques, du coup on communique sur les 2.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fr-FR">
              <a:solidFill>
                <a:schemeClr val="tx1"/>
              </a:solidFill>
            </a:endParaRPr>
          </a:p>
          <a:p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7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A527390-0BBB-4380-A34D-FCCEA069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Vision : Développement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0DA734-4B7C-B1F5-5C4E-AEF522053DBE}"/>
              </a:ext>
            </a:extLst>
          </p:cNvPr>
          <p:cNvSpPr/>
          <p:nvPr/>
        </p:nvSpPr>
        <p:spPr>
          <a:xfrm>
            <a:off x="2445042" y="5436005"/>
            <a:ext cx="86553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Azure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1828E3-3E07-7291-6388-052CA9358358}"/>
              </a:ext>
            </a:extLst>
          </p:cNvPr>
          <p:cNvSpPr/>
          <p:nvPr/>
        </p:nvSpPr>
        <p:spPr>
          <a:xfrm>
            <a:off x="2445042" y="3514683"/>
            <a:ext cx="865539" cy="1921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Infra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CF6E-3712-DC4C-E342-10ED2AE4FC7E}"/>
              </a:ext>
            </a:extLst>
          </p:cNvPr>
          <p:cNvSpPr/>
          <p:nvPr/>
        </p:nvSpPr>
        <p:spPr>
          <a:xfrm>
            <a:off x="2445042" y="2023814"/>
            <a:ext cx="865539" cy="14908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FCDADB-1F9F-FE47-4DFA-828E6C741188}"/>
              </a:ext>
            </a:extLst>
          </p:cNvPr>
          <p:cNvSpPr/>
          <p:nvPr/>
        </p:nvSpPr>
        <p:spPr>
          <a:xfrm>
            <a:off x="4629756" y="2040756"/>
            <a:ext cx="865539" cy="1490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B8637-712A-0C04-C1CE-930CAD984EF4}"/>
              </a:ext>
            </a:extLst>
          </p:cNvPr>
          <p:cNvSpPr/>
          <p:nvPr/>
        </p:nvSpPr>
        <p:spPr>
          <a:xfrm>
            <a:off x="4629756" y="4193202"/>
            <a:ext cx="865539" cy="19060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Power Platform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346BE-2F9A-6E6B-DBEA-CADDA836029D}"/>
              </a:ext>
            </a:extLst>
          </p:cNvPr>
          <p:cNvSpPr/>
          <p:nvPr/>
        </p:nvSpPr>
        <p:spPr>
          <a:xfrm>
            <a:off x="4629756" y="3531626"/>
            <a:ext cx="865539" cy="661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D0D8FC-5E83-B1F2-C775-0D1DAF447098}"/>
              </a:ext>
            </a:extLst>
          </p:cNvPr>
          <p:cNvSpPr txBox="1"/>
          <p:nvPr/>
        </p:nvSpPr>
        <p:spPr>
          <a:xfrm>
            <a:off x="2033221" y="6082336"/>
            <a:ext cx="168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Développement</a:t>
            </a:r>
          </a:p>
          <a:p>
            <a:pPr algn="ctr"/>
            <a:r>
              <a:rPr lang="fr-FR"/>
              <a:t>Cloud Standard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380476-74A7-99EB-CD00-93C3BB2B6AF6}"/>
              </a:ext>
            </a:extLst>
          </p:cNvPr>
          <p:cNvSpPr txBox="1"/>
          <p:nvPr/>
        </p:nvSpPr>
        <p:spPr>
          <a:xfrm>
            <a:off x="4494649" y="6082335"/>
            <a:ext cx="113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Power Platform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1803C-BEC9-4FAE-248B-BF251DEF9BF0}"/>
              </a:ext>
            </a:extLst>
          </p:cNvPr>
          <p:cNvSpPr/>
          <p:nvPr/>
        </p:nvSpPr>
        <p:spPr>
          <a:xfrm>
            <a:off x="2445041" y="1292086"/>
            <a:ext cx="865539" cy="7317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ysClr val="windowText" lastClr="000000"/>
                </a:solidFill>
              </a:rPr>
              <a:t>Deploy</a:t>
            </a:r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EA59BD-0E57-DC33-8A41-93DBE95BD914}"/>
              </a:ext>
            </a:extLst>
          </p:cNvPr>
          <p:cNvSpPr/>
          <p:nvPr/>
        </p:nvSpPr>
        <p:spPr>
          <a:xfrm>
            <a:off x="4629756" y="1553739"/>
            <a:ext cx="865539" cy="496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ysClr val="windowText" lastClr="000000"/>
                </a:solidFill>
              </a:rPr>
              <a:t>Deploy</a:t>
            </a:r>
            <a:endParaRPr lang="fr-F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5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A527390-0BBB-4380-A34D-FCCEA069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Vision : Développement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0DA734-4B7C-B1F5-5C4E-AEF522053DBE}"/>
              </a:ext>
            </a:extLst>
          </p:cNvPr>
          <p:cNvSpPr/>
          <p:nvPr/>
        </p:nvSpPr>
        <p:spPr>
          <a:xfrm>
            <a:off x="2445042" y="5436005"/>
            <a:ext cx="86553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Azure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1828E3-3E07-7291-6388-052CA9358358}"/>
              </a:ext>
            </a:extLst>
          </p:cNvPr>
          <p:cNvSpPr/>
          <p:nvPr/>
        </p:nvSpPr>
        <p:spPr>
          <a:xfrm>
            <a:off x="2445042" y="3514683"/>
            <a:ext cx="865539" cy="1921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CF6E-3712-DC4C-E342-10ED2AE4FC7E}"/>
              </a:ext>
            </a:extLst>
          </p:cNvPr>
          <p:cNvSpPr/>
          <p:nvPr/>
        </p:nvSpPr>
        <p:spPr>
          <a:xfrm>
            <a:off x="2445042" y="2023814"/>
            <a:ext cx="865539" cy="14908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FCDADB-1F9F-FE47-4DFA-828E6C741188}"/>
              </a:ext>
            </a:extLst>
          </p:cNvPr>
          <p:cNvSpPr/>
          <p:nvPr/>
        </p:nvSpPr>
        <p:spPr>
          <a:xfrm>
            <a:off x="4629756" y="2040756"/>
            <a:ext cx="865539" cy="1490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B8637-712A-0C04-C1CE-930CAD984EF4}"/>
              </a:ext>
            </a:extLst>
          </p:cNvPr>
          <p:cNvSpPr/>
          <p:nvPr/>
        </p:nvSpPr>
        <p:spPr>
          <a:xfrm>
            <a:off x="4629756" y="4193202"/>
            <a:ext cx="5159982" cy="19060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Power Platform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346BE-2F9A-6E6B-DBEA-CADDA836029D}"/>
              </a:ext>
            </a:extLst>
          </p:cNvPr>
          <p:cNvSpPr/>
          <p:nvPr/>
        </p:nvSpPr>
        <p:spPr>
          <a:xfrm>
            <a:off x="4629756" y="3531626"/>
            <a:ext cx="865539" cy="661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D0D8FC-5E83-B1F2-C775-0D1DAF447098}"/>
              </a:ext>
            </a:extLst>
          </p:cNvPr>
          <p:cNvSpPr txBox="1"/>
          <p:nvPr/>
        </p:nvSpPr>
        <p:spPr>
          <a:xfrm>
            <a:off x="2033221" y="6082336"/>
            <a:ext cx="168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Développement</a:t>
            </a:r>
          </a:p>
          <a:p>
            <a:pPr algn="ctr"/>
            <a:r>
              <a:rPr lang="fr-FR"/>
              <a:t>Cloud Standard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1803C-BEC9-4FAE-248B-BF251DEF9BF0}"/>
              </a:ext>
            </a:extLst>
          </p:cNvPr>
          <p:cNvSpPr/>
          <p:nvPr/>
        </p:nvSpPr>
        <p:spPr>
          <a:xfrm>
            <a:off x="2445041" y="1292086"/>
            <a:ext cx="865539" cy="7317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ysClr val="windowText" lastClr="000000"/>
                </a:solidFill>
              </a:rPr>
              <a:t>Deploy</a:t>
            </a:r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EA59BD-0E57-DC33-8A41-93DBE95BD914}"/>
              </a:ext>
            </a:extLst>
          </p:cNvPr>
          <p:cNvSpPr/>
          <p:nvPr/>
        </p:nvSpPr>
        <p:spPr>
          <a:xfrm>
            <a:off x="4629756" y="1553739"/>
            <a:ext cx="865539" cy="496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ysClr val="windowText" lastClr="000000"/>
                </a:solidFill>
              </a:rPr>
              <a:t>Deploy</a:t>
            </a:r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68F93-904E-97F3-6438-275AA403E856}"/>
              </a:ext>
            </a:extLst>
          </p:cNvPr>
          <p:cNvSpPr/>
          <p:nvPr/>
        </p:nvSpPr>
        <p:spPr>
          <a:xfrm>
            <a:off x="6096000" y="2751186"/>
            <a:ext cx="865539" cy="10243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05775-8CCA-F675-5D58-16E6A25A1B91}"/>
              </a:ext>
            </a:extLst>
          </p:cNvPr>
          <p:cNvSpPr/>
          <p:nvPr/>
        </p:nvSpPr>
        <p:spPr>
          <a:xfrm>
            <a:off x="6096000" y="3775586"/>
            <a:ext cx="865539" cy="4176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DAB89-9CDD-731F-B460-F9A7CAE979EB}"/>
              </a:ext>
            </a:extLst>
          </p:cNvPr>
          <p:cNvSpPr/>
          <p:nvPr/>
        </p:nvSpPr>
        <p:spPr>
          <a:xfrm>
            <a:off x="6096000" y="2343814"/>
            <a:ext cx="865539" cy="407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ysClr val="windowText" lastClr="000000"/>
                </a:solidFill>
              </a:rPr>
              <a:t>Deploy</a:t>
            </a:r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E97612-F477-106B-1892-A7C559DF1293}"/>
              </a:ext>
            </a:extLst>
          </p:cNvPr>
          <p:cNvSpPr/>
          <p:nvPr/>
        </p:nvSpPr>
        <p:spPr>
          <a:xfrm>
            <a:off x="7510099" y="1614614"/>
            <a:ext cx="865539" cy="19170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E250F2-D66C-DFB5-B985-F7477E378D15}"/>
              </a:ext>
            </a:extLst>
          </p:cNvPr>
          <p:cNvSpPr/>
          <p:nvPr/>
        </p:nvSpPr>
        <p:spPr>
          <a:xfrm>
            <a:off x="7510099" y="3514683"/>
            <a:ext cx="865539" cy="6785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40D38E-D62B-47AD-8220-FB78FFDB5886}"/>
              </a:ext>
            </a:extLst>
          </p:cNvPr>
          <p:cNvSpPr/>
          <p:nvPr/>
        </p:nvSpPr>
        <p:spPr>
          <a:xfrm>
            <a:off x="7510099" y="778125"/>
            <a:ext cx="865539" cy="8364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ysClr val="windowText" lastClr="000000"/>
                </a:solidFill>
              </a:rPr>
              <a:t>Deploy</a:t>
            </a:r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EC8BD3-A1E4-02CF-B270-BD9A2D2263D0}"/>
              </a:ext>
            </a:extLst>
          </p:cNvPr>
          <p:cNvSpPr/>
          <p:nvPr/>
        </p:nvSpPr>
        <p:spPr>
          <a:xfrm>
            <a:off x="8924199" y="3096376"/>
            <a:ext cx="865539" cy="8426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CAA9C8-290C-AA86-9662-6D9C87252CC9}"/>
              </a:ext>
            </a:extLst>
          </p:cNvPr>
          <p:cNvSpPr/>
          <p:nvPr/>
        </p:nvSpPr>
        <p:spPr>
          <a:xfrm>
            <a:off x="8924199" y="3938996"/>
            <a:ext cx="865539" cy="254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00495B-58F6-260E-C881-8629D96BFDC2}"/>
              </a:ext>
            </a:extLst>
          </p:cNvPr>
          <p:cNvSpPr/>
          <p:nvPr/>
        </p:nvSpPr>
        <p:spPr>
          <a:xfrm>
            <a:off x="8924198" y="2944138"/>
            <a:ext cx="865539" cy="1522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ysClr val="windowText" lastClr="000000"/>
                </a:solidFill>
              </a:rPr>
              <a:t>Deploy</a:t>
            </a:r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D15B7A6-ED44-CC12-0081-75EBA18FC62E}"/>
              </a:ext>
            </a:extLst>
          </p:cNvPr>
          <p:cNvSpPr txBox="1"/>
          <p:nvPr/>
        </p:nvSpPr>
        <p:spPr>
          <a:xfrm>
            <a:off x="4629753" y="6082335"/>
            <a:ext cx="515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Power Platform</a:t>
            </a:r>
          </a:p>
        </p:txBody>
      </p:sp>
    </p:spTree>
    <p:extLst>
      <p:ext uri="{BB962C8B-B14F-4D97-AF65-F5344CB8AC3E}">
        <p14:creationId xmlns:p14="http://schemas.microsoft.com/office/powerpoint/2010/main" val="3693299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A527390-0BBB-4380-A34D-FCCEA069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Vision : Développement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0AD168A0-4D81-5378-5C42-06E08FB5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342" y="1423496"/>
            <a:ext cx="5617806" cy="475346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Il faut connaitre la plateforme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Sa philosophie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Son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Ne pas oublier de mettre en place des outils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Pour la gestion du cycle de vie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Implémenter les règles de sécurités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Construire la solution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Appliquer les bonnes pratiques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Utiliser les outils proposés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Ouvrir le service aux utilisateurs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Gestion du changement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Communiquer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Définir des KPI d’utilisation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0DA734-4B7C-B1F5-5C4E-AEF522053DBE}"/>
              </a:ext>
            </a:extLst>
          </p:cNvPr>
          <p:cNvSpPr/>
          <p:nvPr/>
        </p:nvSpPr>
        <p:spPr>
          <a:xfrm>
            <a:off x="9789739" y="5436005"/>
            <a:ext cx="86553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Azure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1828E3-3E07-7291-6388-052CA9358358}"/>
              </a:ext>
            </a:extLst>
          </p:cNvPr>
          <p:cNvSpPr/>
          <p:nvPr/>
        </p:nvSpPr>
        <p:spPr>
          <a:xfrm>
            <a:off x="9789739" y="3514683"/>
            <a:ext cx="865539" cy="1921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5CF6E-3712-DC4C-E342-10ED2AE4FC7E}"/>
              </a:ext>
            </a:extLst>
          </p:cNvPr>
          <p:cNvSpPr/>
          <p:nvPr/>
        </p:nvSpPr>
        <p:spPr>
          <a:xfrm>
            <a:off x="9789739" y="2023814"/>
            <a:ext cx="865539" cy="14908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FCDADB-1F9F-FE47-4DFA-828E6C741188}"/>
              </a:ext>
            </a:extLst>
          </p:cNvPr>
          <p:cNvSpPr/>
          <p:nvPr/>
        </p:nvSpPr>
        <p:spPr>
          <a:xfrm>
            <a:off x="8061214" y="2014707"/>
            <a:ext cx="865539" cy="14908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Dev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B8637-712A-0C04-C1CE-930CAD984EF4}"/>
              </a:ext>
            </a:extLst>
          </p:cNvPr>
          <p:cNvSpPr/>
          <p:nvPr/>
        </p:nvSpPr>
        <p:spPr>
          <a:xfrm>
            <a:off x="8061214" y="4167153"/>
            <a:ext cx="865539" cy="19060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Power Platform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346BE-2F9A-6E6B-DBEA-CADDA836029D}"/>
              </a:ext>
            </a:extLst>
          </p:cNvPr>
          <p:cNvSpPr/>
          <p:nvPr/>
        </p:nvSpPr>
        <p:spPr>
          <a:xfrm>
            <a:off x="8061214" y="3505577"/>
            <a:ext cx="865539" cy="661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ysClr val="windowText" lastClr="000000"/>
                </a:solidFill>
              </a:rPr>
              <a:t>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D0D8FC-5E83-B1F2-C775-0D1DAF447098}"/>
              </a:ext>
            </a:extLst>
          </p:cNvPr>
          <p:cNvSpPr txBox="1"/>
          <p:nvPr/>
        </p:nvSpPr>
        <p:spPr>
          <a:xfrm>
            <a:off x="9377918" y="6082336"/>
            <a:ext cx="1689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Développement</a:t>
            </a:r>
          </a:p>
          <a:p>
            <a:pPr algn="ctr"/>
            <a:r>
              <a:rPr lang="fr-FR"/>
              <a:t>Cloud Standard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380476-74A7-99EB-CD00-93C3BB2B6AF6}"/>
              </a:ext>
            </a:extLst>
          </p:cNvPr>
          <p:cNvSpPr txBox="1"/>
          <p:nvPr/>
        </p:nvSpPr>
        <p:spPr>
          <a:xfrm>
            <a:off x="7997181" y="6056287"/>
            <a:ext cx="9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Power</a:t>
            </a:r>
          </a:p>
          <a:p>
            <a:pPr algn="ctr"/>
            <a:r>
              <a:rPr lang="fr-FR"/>
              <a:t>Platform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1803C-BEC9-4FAE-248B-BF251DEF9BF0}"/>
              </a:ext>
            </a:extLst>
          </p:cNvPr>
          <p:cNvSpPr/>
          <p:nvPr/>
        </p:nvSpPr>
        <p:spPr>
          <a:xfrm>
            <a:off x="9789738" y="1292086"/>
            <a:ext cx="865539" cy="7317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ysClr val="windowText" lastClr="000000"/>
                </a:solidFill>
              </a:rPr>
              <a:t>Deploy</a:t>
            </a:r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EA59BD-0E57-DC33-8A41-93DBE95BD914}"/>
              </a:ext>
            </a:extLst>
          </p:cNvPr>
          <p:cNvSpPr/>
          <p:nvPr/>
        </p:nvSpPr>
        <p:spPr>
          <a:xfrm>
            <a:off x="8061214" y="1527690"/>
            <a:ext cx="865539" cy="496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ysClr val="windowText" lastClr="000000"/>
                </a:solidFill>
              </a:rPr>
              <a:t>Deploy</a:t>
            </a:r>
            <a:endParaRPr lang="fr-F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7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 à nos sponsors!</a:t>
            </a:r>
          </a:p>
        </p:txBody>
      </p:sp>
      <p:pic>
        <p:nvPicPr>
          <p:cNvPr id="2" name="Picture 2" descr="Photo of Askware">
            <a:extLst>
              <a:ext uri="{FF2B5EF4-FFF2-40B4-BE49-F238E27FC236}">
                <a16:creationId xmlns:a16="http://schemas.microsoft.com/office/drawing/2014/main" id="{3715F508-F905-4FF6-3A58-BA929C183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1" b="17640"/>
          <a:stretch/>
        </p:blipFill>
        <p:spPr bwMode="auto">
          <a:xfrm>
            <a:off x="1843198" y="3025358"/>
            <a:ext cx="349094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hoto of Devoteam M Cloud">
            <a:extLst>
              <a:ext uri="{FF2B5EF4-FFF2-40B4-BE49-F238E27FC236}">
                <a16:creationId xmlns:a16="http://schemas.microsoft.com/office/drawing/2014/main" id="{94AB6B8D-1D83-E5AB-5DE4-9636E735A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9" b="18000"/>
          <a:stretch/>
        </p:blipFill>
        <p:spPr bwMode="auto">
          <a:xfrm>
            <a:off x="7072103" y="3025358"/>
            <a:ext cx="327669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hoto of Dynagile">
            <a:extLst>
              <a:ext uri="{FF2B5EF4-FFF2-40B4-BE49-F238E27FC236}">
                <a16:creationId xmlns:a16="http://schemas.microsoft.com/office/drawing/2014/main" id="{13AA145C-9E29-4B99-B058-B930798D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428" y="3025358"/>
            <a:ext cx="205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 of Exakis Nelite">
            <a:extLst>
              <a:ext uri="{FF2B5EF4-FFF2-40B4-BE49-F238E27FC236}">
                <a16:creationId xmlns:a16="http://schemas.microsoft.com/office/drawing/2014/main" id="{65B8599C-211B-3489-2AB8-619614999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9" b="29347"/>
          <a:stretch/>
        </p:blipFill>
        <p:spPr bwMode="auto">
          <a:xfrm>
            <a:off x="1843198" y="1569008"/>
            <a:ext cx="47848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hoto of Expertime">
            <a:extLst>
              <a:ext uri="{FF2B5EF4-FFF2-40B4-BE49-F238E27FC236}">
                <a16:creationId xmlns:a16="http://schemas.microsoft.com/office/drawing/2014/main" id="{CC395EC2-67D2-30EA-4056-4FD764823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29" b="26991"/>
          <a:stretch/>
        </p:blipFill>
        <p:spPr bwMode="auto">
          <a:xfrm>
            <a:off x="6628084" y="1569008"/>
            <a:ext cx="439739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hoto of AvePoint">
            <a:extLst>
              <a:ext uri="{FF2B5EF4-FFF2-40B4-BE49-F238E27FC236}">
                <a16:creationId xmlns:a16="http://schemas.microsoft.com/office/drawing/2014/main" id="{997B4536-5703-0141-752B-0B832D05D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4" b="14263"/>
          <a:stretch/>
        </p:blipFill>
        <p:spPr bwMode="auto">
          <a:xfrm>
            <a:off x="3028573" y="4735902"/>
            <a:ext cx="225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hoto of DevPoint">
            <a:extLst>
              <a:ext uri="{FF2B5EF4-FFF2-40B4-BE49-F238E27FC236}">
                <a16:creationId xmlns:a16="http://schemas.microsoft.com/office/drawing/2014/main" id="{87DC575F-C761-92A6-E317-175C714A8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27" y="4735902"/>
            <a:ext cx="137341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Photo of Hitachi Solutions">
            <a:extLst>
              <a:ext uri="{FF2B5EF4-FFF2-40B4-BE49-F238E27FC236}">
                <a16:creationId xmlns:a16="http://schemas.microsoft.com/office/drawing/2014/main" id="{C77D3930-FD8B-8347-8A60-E2FA98A79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8" b="7810"/>
          <a:stretch/>
        </p:blipFill>
        <p:spPr bwMode="auto">
          <a:xfrm>
            <a:off x="8339891" y="4735902"/>
            <a:ext cx="178304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332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89C294-8CAD-0770-F5CE-BF31586B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Exemple</a:t>
            </a:r>
          </a:p>
        </p:txBody>
      </p:sp>
    </p:spTree>
    <p:extLst>
      <p:ext uri="{BB962C8B-B14F-4D97-AF65-F5344CB8AC3E}">
        <p14:creationId xmlns:p14="http://schemas.microsoft.com/office/powerpoint/2010/main" val="606530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A527390-0BBB-4380-A34D-FCCEA069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Je suis la voiture balai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DFF97-5520-DDD6-1A91-D0513B61AB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23988"/>
            <a:ext cx="5795963" cy="4752975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/>
              <a:t>Je suis en réactif aux évènements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/>
          </a:p>
        </p:txBody>
      </p:sp>
      <p:pic>
        <p:nvPicPr>
          <p:cNvPr id="3074" name="Picture 2" descr="La voiture Balai - Promenade Vélo Club Couthuin - since 1984">
            <a:extLst>
              <a:ext uri="{FF2B5EF4-FFF2-40B4-BE49-F238E27FC236}">
                <a16:creationId xmlns:a16="http://schemas.microsoft.com/office/drawing/2014/main" id="{C3C6DFCD-0029-E2A5-4980-4A1C39CF8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0" r="21130"/>
          <a:stretch/>
        </p:blipFill>
        <p:spPr bwMode="auto">
          <a:xfrm>
            <a:off x="5442858" y="-1394672"/>
            <a:ext cx="6136918" cy="7057456"/>
          </a:xfrm>
          <a:prstGeom prst="roundRect">
            <a:avLst>
              <a:gd name="adj" fmla="val 345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&quot;tour de france&quot; broom wagon, seen from the back">
            <a:extLst>
              <a:ext uri="{FF2B5EF4-FFF2-40B4-BE49-F238E27FC236}">
                <a16:creationId xmlns:a16="http://schemas.microsoft.com/office/drawing/2014/main" id="{91BDE22E-B3C8-43C6-5B20-1AF44730B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61" y="-4672504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&quot;tour de france&quot; broom wagon, seen from the back">
            <a:extLst>
              <a:ext uri="{FF2B5EF4-FFF2-40B4-BE49-F238E27FC236}">
                <a16:creationId xmlns:a16="http://schemas.microsoft.com/office/drawing/2014/main" id="{B383E6F6-14A6-4429-EDB6-2C8E6FAC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28617" y="-68103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1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7C8EDEC-CB4B-68F1-1952-5DAE9DED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personne, équipement sportif, Roue de vélo, Véhicule terrestre&#10;&#10;Description générée automatiquement">
            <a:extLst>
              <a:ext uri="{FF2B5EF4-FFF2-40B4-BE49-F238E27FC236}">
                <a16:creationId xmlns:a16="http://schemas.microsoft.com/office/drawing/2014/main" id="{58F98589-76EF-E1FD-ACB0-49FD71E6B1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D3D3F2-BED8-20E5-0422-3C837EDE9159}"/>
              </a:ext>
            </a:extLst>
          </p:cNvPr>
          <p:cNvSpPr/>
          <p:nvPr/>
        </p:nvSpPr>
        <p:spPr>
          <a:xfrm>
            <a:off x="5614736" y="4724400"/>
            <a:ext cx="4700337" cy="21336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/>
              <a:t>Votre </a:t>
            </a:r>
            <a:r>
              <a:rPr lang="en-GB" sz="2800" b="1" err="1"/>
              <a:t>propostion</a:t>
            </a:r>
            <a:r>
              <a:rPr lang="en-GB" sz="2800" b="1"/>
              <a:t> de valeur  sur étagère: </a:t>
            </a:r>
            <a:br>
              <a:rPr lang="en-GB"/>
            </a:br>
            <a:r>
              <a:rPr lang="en-GB" err="1"/>
              <a:t>Prototypage</a:t>
            </a:r>
            <a:r>
              <a:rPr lang="en-GB"/>
              <a:t> </a:t>
            </a:r>
            <a:r>
              <a:rPr lang="en-GB" err="1"/>
              <a:t>rapide</a:t>
            </a:r>
            <a:r>
              <a:rPr lang="en-GB"/>
              <a:t> ? </a:t>
            </a:r>
            <a:br>
              <a:rPr lang="en-GB"/>
            </a:br>
            <a:r>
              <a:rPr lang="en-GB"/>
              <a:t>Developpement moins </a:t>
            </a:r>
            <a:r>
              <a:rPr lang="en-GB" err="1"/>
              <a:t>cher</a:t>
            </a:r>
            <a:r>
              <a:rPr lang="en-GB"/>
              <a:t> ?</a:t>
            </a:r>
          </a:p>
          <a:p>
            <a:pPr algn="ctr"/>
            <a:r>
              <a:rPr lang="en-GB" err="1"/>
              <a:t>Intégration</a:t>
            </a:r>
            <a:r>
              <a:rPr lang="en-GB"/>
              <a:t> dans Office ? </a:t>
            </a:r>
          </a:p>
          <a:p>
            <a:pPr algn="ctr"/>
            <a:r>
              <a:rPr lang="en-GB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256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9357F3-01CC-D554-2576-9CE4BD4E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 descr="Thousands of cyclists on a race, seen from the front, with one cyclist at the center wearing a yellow jacket">
            <a:extLst>
              <a:ext uri="{FF2B5EF4-FFF2-40B4-BE49-F238E27FC236}">
                <a16:creationId xmlns:a16="http://schemas.microsoft.com/office/drawing/2014/main" id="{7B213BBB-D52F-91F7-729F-E66B9A51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45832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36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9357F3-01CC-D554-2576-9CE4BD4E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 descr="Thousands of cyclists on a race, seen from the front, with one cyclist at the center wearing a yellow jacket">
            <a:extLst>
              <a:ext uri="{FF2B5EF4-FFF2-40B4-BE49-F238E27FC236}">
                <a16:creationId xmlns:a16="http://schemas.microsoft.com/office/drawing/2014/main" id="{7B213BBB-D52F-91F7-729F-E66B9A51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45832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95DDA062-2AA3-1D48-80F5-FFF5DD966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77" y="-304798"/>
            <a:ext cx="6009523" cy="106835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833E3D-E10E-1BCA-2947-6BCC114FE79D}"/>
              </a:ext>
            </a:extLst>
          </p:cNvPr>
          <p:cNvSpPr/>
          <p:nvPr/>
        </p:nvSpPr>
        <p:spPr>
          <a:xfrm>
            <a:off x="0" y="0"/>
            <a:ext cx="3625516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/>
              <a:t>Your </a:t>
            </a:r>
          </a:p>
          <a:p>
            <a:pPr algn="ctr"/>
            <a:r>
              <a:rPr lang="en-GB" sz="4400"/>
              <a:t>Impact </a:t>
            </a:r>
          </a:p>
        </p:txBody>
      </p:sp>
    </p:spTree>
    <p:extLst>
      <p:ext uri="{BB962C8B-B14F-4D97-AF65-F5344CB8AC3E}">
        <p14:creationId xmlns:p14="http://schemas.microsoft.com/office/powerpoint/2010/main" val="462114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1">
            <a:extLst>
              <a:ext uri="{FF2B5EF4-FFF2-40B4-BE49-F238E27FC236}">
                <a16:creationId xmlns:a16="http://schemas.microsoft.com/office/drawing/2014/main" id="{E97FC6D4-7B38-4FB4-B97E-4CE1A2824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0909"/>
          <a:stretch/>
        </p:blipFill>
        <p:spPr>
          <a:xfrm>
            <a:off x="5771411" y="2307556"/>
            <a:ext cx="2279276" cy="2185616"/>
          </a:xfrm>
          <a:prstGeom prst="rect">
            <a:avLst/>
          </a:prstGeom>
        </p:spPr>
      </p:pic>
      <p:pic>
        <p:nvPicPr>
          <p:cNvPr id="14" name="Image 18">
            <a:extLst>
              <a:ext uri="{FF2B5EF4-FFF2-40B4-BE49-F238E27FC236}">
                <a16:creationId xmlns:a16="http://schemas.microsoft.com/office/drawing/2014/main" id="{1029635A-7242-447C-93E2-1BD76E130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r="2820"/>
          <a:stretch/>
        </p:blipFill>
        <p:spPr>
          <a:xfrm>
            <a:off x="9180817" y="2307556"/>
            <a:ext cx="2279276" cy="2185616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94D76382-AA52-44E0-A8B8-DE60F5F48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95"/>
            <a:ext cx="12191137" cy="6857515"/>
          </a:xfrm>
          <a:prstGeom prst="rect">
            <a:avLst/>
          </a:prstGeom>
        </p:spPr>
      </p:pic>
      <p:grpSp>
        <p:nvGrpSpPr>
          <p:cNvPr id="18" name="Groupe 35">
            <a:extLst>
              <a:ext uri="{FF2B5EF4-FFF2-40B4-BE49-F238E27FC236}">
                <a16:creationId xmlns:a16="http://schemas.microsoft.com/office/drawing/2014/main" id="{938AFB39-28E9-4E82-8A3C-3F268408FA96}"/>
              </a:ext>
            </a:extLst>
          </p:cNvPr>
          <p:cNvGrpSpPr/>
          <p:nvPr/>
        </p:nvGrpSpPr>
        <p:grpSpPr>
          <a:xfrm>
            <a:off x="7310883" y="2302069"/>
            <a:ext cx="2480317" cy="1880794"/>
            <a:chOff x="62249" y="719846"/>
            <a:chExt cx="2480317" cy="1880794"/>
          </a:xfrm>
        </p:grpSpPr>
        <p:pic>
          <p:nvPicPr>
            <p:cNvPr id="20" name="Graphique 36">
              <a:extLst>
                <a:ext uri="{FF2B5EF4-FFF2-40B4-BE49-F238E27FC236}">
                  <a16:creationId xmlns:a16="http://schemas.microsoft.com/office/drawing/2014/main" id="{CF6381CD-70BA-4C58-986E-6896E98B7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545" y="719846"/>
              <a:ext cx="1630021" cy="1880794"/>
            </a:xfrm>
            <a:prstGeom prst="rect">
              <a:avLst/>
            </a:prstGeom>
          </p:spPr>
        </p:pic>
        <p:pic>
          <p:nvPicPr>
            <p:cNvPr id="21" name="Graphique 37">
              <a:extLst>
                <a:ext uri="{FF2B5EF4-FFF2-40B4-BE49-F238E27FC236}">
                  <a16:creationId xmlns:a16="http://schemas.microsoft.com/office/drawing/2014/main" id="{6AD4BC82-9BE1-41A6-BA61-1CCC7EF14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2" name="Graphique 38">
              <a:extLst>
                <a:ext uri="{FF2B5EF4-FFF2-40B4-BE49-F238E27FC236}">
                  <a16:creationId xmlns:a16="http://schemas.microsoft.com/office/drawing/2014/main" id="{97529B49-7DF2-48AE-A493-A4BF586D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8CCE9EE1-C1DA-02DC-1F15-ABFCD9A791CE}"/>
              </a:ext>
            </a:extLst>
          </p:cNvPr>
          <p:cNvSpPr txBox="1"/>
          <p:nvPr/>
        </p:nvSpPr>
        <p:spPr>
          <a:xfrm>
            <a:off x="5975648" y="5659992"/>
            <a:ext cx="2630271" cy="4778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>
                <a:solidFill>
                  <a:schemeClr val="bg1"/>
                </a:solidFill>
              </a:rPr>
              <a:t>aka.ms/pierreb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6867E-542D-AACC-D4D2-8CEB392C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341047" y="5620646"/>
            <a:ext cx="634601" cy="5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9256B9F-96A2-ACEE-B007-BB1097FB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046" y="4551428"/>
            <a:ext cx="3108726" cy="1038010"/>
          </a:xfrm>
        </p:spPr>
        <p:txBody>
          <a:bodyPr anchor="t">
            <a:normAutofit/>
          </a:bodyPr>
          <a:lstStyle/>
          <a:p>
            <a:pPr algn="ctr"/>
            <a:r>
              <a:rPr lang="fr-FR" sz="3200"/>
              <a:t>Pierre Bourdial</a:t>
            </a:r>
            <a:br>
              <a:rPr lang="fr-FR" sz="3200"/>
            </a:br>
            <a:r>
              <a:rPr lang="fr-FR" sz="1600"/>
              <a:t>Cloud Solution Architect</a:t>
            </a:r>
            <a:br>
              <a:rPr lang="fr-FR" sz="1600"/>
            </a:br>
            <a:r>
              <a:rPr lang="fr-FR" sz="1600"/>
              <a:t>Power Platform</a:t>
            </a:r>
            <a:endParaRPr lang="fr-FR" sz="320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BC70E3F-E5D2-4029-6390-B7B6FF0C4FE5}"/>
              </a:ext>
            </a:extLst>
          </p:cNvPr>
          <p:cNvSpPr txBox="1">
            <a:spLocks/>
          </p:cNvSpPr>
          <p:nvPr/>
        </p:nvSpPr>
        <p:spPr>
          <a:xfrm>
            <a:off x="104978" y="139699"/>
            <a:ext cx="4935389" cy="6717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small" baseline="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Débloquez </a:t>
            </a:r>
            <a:br>
              <a:rPr lang="fr-FR"/>
            </a:br>
            <a:r>
              <a:rPr lang="fr-FR"/>
              <a:t>le potentiel des autres avec  </a:t>
            </a:r>
            <a:br>
              <a:rPr lang="fr-FR"/>
            </a:br>
            <a:r>
              <a:rPr lang="fr-FR"/>
              <a:t>la Power Platform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CE663A0-8674-0F42-6716-C7C64838529F}"/>
              </a:ext>
            </a:extLst>
          </p:cNvPr>
          <p:cNvSpPr txBox="1">
            <a:spLocks/>
          </p:cNvSpPr>
          <p:nvPr/>
        </p:nvSpPr>
        <p:spPr>
          <a:xfrm>
            <a:off x="8626239" y="4558381"/>
            <a:ext cx="3406630" cy="10380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small" baseline="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3200"/>
              <a:t>Nicolas Kirrmann</a:t>
            </a:r>
            <a:br>
              <a:rPr lang="fr-FR" sz="3200"/>
            </a:br>
            <a:r>
              <a:rPr lang="fr-FR" sz="1600"/>
              <a:t>Global Black Belt</a:t>
            </a:r>
            <a:endParaRPr lang="fr-FR" sz="3200"/>
          </a:p>
        </p:txBody>
      </p:sp>
      <p:pic>
        <p:nvPicPr>
          <p:cNvPr id="9" name="Picture 1" descr="Qr code&#10;&#10;Description automatically generated">
            <a:extLst>
              <a:ext uri="{FF2B5EF4-FFF2-40B4-BE49-F238E27FC236}">
                <a16:creationId xmlns:a16="http://schemas.microsoft.com/office/drawing/2014/main" id="{EC2E53DC-D970-477B-7F96-7938BC2E5B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35" y="5561358"/>
            <a:ext cx="1070907" cy="1331494"/>
          </a:xfrm>
          <a:prstGeom prst="rect">
            <a:avLst/>
          </a:prstGeom>
        </p:spPr>
      </p:pic>
      <p:pic>
        <p:nvPicPr>
          <p:cNvPr id="10" name="Picture 2" descr="See the source image">
            <a:hlinkClick r:id="rId10"/>
            <a:extLst>
              <a:ext uri="{FF2B5EF4-FFF2-40B4-BE49-F238E27FC236}">
                <a16:creationId xmlns:a16="http://schemas.microsoft.com/office/drawing/2014/main" id="{2B5ECDF0-A8C6-4CA6-45CE-506DC56E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464" y="5401680"/>
            <a:ext cx="319356" cy="3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62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83" y="1387248"/>
            <a:ext cx="10641833" cy="2041752"/>
          </a:xfrm>
        </p:spPr>
        <p:txBody>
          <a:bodyPr>
            <a:normAutofit/>
          </a:bodyPr>
          <a:lstStyle/>
          <a:p>
            <a:pPr algn="ctr"/>
            <a:r>
              <a:rPr lang="fr-FR"/>
              <a:t>Merci pour votre attention!</a:t>
            </a:r>
            <a:br>
              <a:rPr lang="fr-FR"/>
            </a:br>
            <a:br>
              <a:rPr lang="fr-FR"/>
            </a:br>
            <a:r>
              <a:rPr lang="fr-FR" sz="3200"/>
              <a:t>La discussion se poursuit dans l’application </a:t>
            </a:r>
            <a:r>
              <a:rPr lang="fr-FR" sz="3200" err="1"/>
              <a:t>run.events</a:t>
            </a:r>
            <a:r>
              <a:rPr lang="fr-FR" sz="3200"/>
              <a:t> 😉</a:t>
            </a:r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4E185-4993-4E60-B003-D19BECAB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2" y="3861725"/>
            <a:ext cx="1017982" cy="10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 à nos sponsors!</a:t>
            </a:r>
          </a:p>
        </p:txBody>
      </p:sp>
      <p:pic>
        <p:nvPicPr>
          <p:cNvPr id="2056" name="Picture 8" descr="Photo of Javista">
            <a:extLst>
              <a:ext uri="{FF2B5EF4-FFF2-40B4-BE49-F238E27FC236}">
                <a16:creationId xmlns:a16="http://schemas.microsoft.com/office/drawing/2014/main" id="{565F0473-C879-A6AB-F1A0-279ACD46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0" b="25924"/>
          <a:stretch/>
        </p:blipFill>
        <p:spPr bwMode="auto">
          <a:xfrm>
            <a:off x="1685557" y="1402953"/>
            <a:ext cx="436893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hoto of Microsoft">
            <a:extLst>
              <a:ext uri="{FF2B5EF4-FFF2-40B4-BE49-F238E27FC236}">
                <a16:creationId xmlns:a16="http://schemas.microsoft.com/office/drawing/2014/main" id="{71B4CEA1-19F0-AE9C-B501-3944D475C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3" b="28683"/>
          <a:stretch/>
        </p:blipFill>
        <p:spPr bwMode="auto">
          <a:xfrm>
            <a:off x="6096000" y="1402953"/>
            <a:ext cx="482521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hoto of Sogeti France">
            <a:extLst>
              <a:ext uri="{FF2B5EF4-FFF2-40B4-BE49-F238E27FC236}">
                <a16:creationId xmlns:a16="http://schemas.microsoft.com/office/drawing/2014/main" id="{82FE178E-686B-E5D4-15F0-961D443A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13" y="4164637"/>
            <a:ext cx="20526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hoto of Wakers">
            <a:extLst>
              <a:ext uri="{FF2B5EF4-FFF2-40B4-BE49-F238E27FC236}">
                <a16:creationId xmlns:a16="http://schemas.microsoft.com/office/drawing/2014/main" id="{588CDFC8-5E5E-5A98-FF6F-8F2383012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793" y="3011633"/>
            <a:ext cx="205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oto of Micropole">
            <a:extLst>
              <a:ext uri="{FF2B5EF4-FFF2-40B4-BE49-F238E27FC236}">
                <a16:creationId xmlns:a16="http://schemas.microsoft.com/office/drawing/2014/main" id="{6D0E803F-E924-5AB4-68B5-827BB8B69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9" b="26989"/>
          <a:stretch/>
        </p:blipFill>
        <p:spPr bwMode="auto">
          <a:xfrm>
            <a:off x="2608256" y="5120857"/>
            <a:ext cx="299201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 of MOCA by ASI">
            <a:extLst>
              <a:ext uri="{FF2B5EF4-FFF2-40B4-BE49-F238E27FC236}">
                <a16:creationId xmlns:a16="http://schemas.microsoft.com/office/drawing/2014/main" id="{74DB14C5-AA94-74ED-C8F9-9F0D93FA6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3" b="14038"/>
          <a:stretch/>
        </p:blipFill>
        <p:spPr bwMode="auto">
          <a:xfrm>
            <a:off x="7926384" y="5554009"/>
            <a:ext cx="186335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hoto of Orange Business">
            <a:extLst>
              <a:ext uri="{FF2B5EF4-FFF2-40B4-BE49-F238E27FC236}">
                <a16:creationId xmlns:a16="http://schemas.microsoft.com/office/drawing/2014/main" id="{727B9382-5892-34EE-69AE-91EBBFBF5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t="30038" r="2773" b="29276"/>
          <a:stretch/>
        </p:blipFill>
        <p:spPr bwMode="auto">
          <a:xfrm>
            <a:off x="1939958" y="2856947"/>
            <a:ext cx="462741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41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EF2912-4DA0-6066-521D-A2969C40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D2855108-E41D-0F28-041F-324650DFC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"/>
            <a:ext cx="121920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4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9E81D-2CF5-72CF-48D1-709DBC4B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B351040C-883F-37DF-BF45-2A759402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37" y="0"/>
            <a:ext cx="5976525" cy="685800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CC01D55B-828B-E810-9FF6-664974F1E40C}"/>
              </a:ext>
            </a:extLst>
          </p:cNvPr>
          <p:cNvGrpSpPr/>
          <p:nvPr/>
        </p:nvGrpSpPr>
        <p:grpSpPr>
          <a:xfrm>
            <a:off x="3719239" y="3974001"/>
            <a:ext cx="1582560" cy="1076400"/>
            <a:chOff x="3719239" y="3974001"/>
            <a:chExt cx="1582560" cy="10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6B9C000F-AC3B-AFCD-B053-818AF5348B32}"/>
                    </a:ext>
                  </a:extLst>
                </p14:cNvPr>
                <p14:cNvContentPartPr/>
                <p14:nvPr/>
              </p14:nvContentPartPr>
              <p14:xfrm>
                <a:off x="3965479" y="4785801"/>
                <a:ext cx="203040" cy="264600"/>
              </p14:xfrm>
            </p:contentPart>
          </mc:Choice>
          <mc:Fallback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6B9C000F-AC3B-AFCD-B053-818AF5348B3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61167" y="4781481"/>
                  <a:ext cx="211665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B0344040-DCE1-F7F4-6B4A-D47E64C57046}"/>
                    </a:ext>
                  </a:extLst>
                </p14:cNvPr>
                <p14:cNvContentPartPr/>
                <p14:nvPr/>
              </p14:nvContentPartPr>
              <p14:xfrm>
                <a:off x="3719239" y="4031601"/>
                <a:ext cx="435600" cy="925920"/>
              </p14:xfrm>
            </p:contentPart>
          </mc:Choice>
          <mc:Fallback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B0344040-DCE1-F7F4-6B4A-D47E64C570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14915" y="4027281"/>
                  <a:ext cx="444247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0BD4E57B-187F-D457-6D66-4AD9CC41E94E}"/>
                    </a:ext>
                  </a:extLst>
                </p14:cNvPr>
                <p14:cNvContentPartPr/>
                <p14:nvPr/>
              </p14:nvContentPartPr>
              <p14:xfrm>
                <a:off x="4083919" y="3974001"/>
                <a:ext cx="167760" cy="133200"/>
              </p14:xfrm>
            </p:contentPart>
          </mc:Choice>
          <mc:Fallback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0BD4E57B-187F-D457-6D66-4AD9CC41E9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79608" y="3969681"/>
                  <a:ext cx="176381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D90E2595-BE5A-52AD-7D20-AA0A57E97A4E}"/>
                    </a:ext>
                  </a:extLst>
                </p14:cNvPr>
                <p14:cNvContentPartPr/>
                <p14:nvPr/>
              </p14:nvContentPartPr>
              <p14:xfrm>
                <a:off x="4068799" y="4063281"/>
                <a:ext cx="1233000" cy="82440"/>
              </p14:xfrm>
            </p:contentPart>
          </mc:Choice>
          <mc:Fallback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D90E2595-BE5A-52AD-7D20-AA0A57E97A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64479" y="4058961"/>
                  <a:ext cx="124164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A2C21434-864F-A3A7-BB45-3FAF453676AE}"/>
                  </a:ext>
                </a:extLst>
              </p14:cNvPr>
              <p14:cNvContentPartPr/>
              <p14:nvPr/>
            </p14:nvContentPartPr>
            <p14:xfrm>
              <a:off x="4847479" y="3837921"/>
              <a:ext cx="147960" cy="227160"/>
            </p14:xfrm>
          </p:contentPart>
        </mc:Choice>
        <mc:Fallback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A2C21434-864F-A3A7-BB45-3FAF453676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3159" y="3833601"/>
                <a:ext cx="15660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e 18">
            <a:extLst>
              <a:ext uri="{FF2B5EF4-FFF2-40B4-BE49-F238E27FC236}">
                <a16:creationId xmlns:a16="http://schemas.microsoft.com/office/drawing/2014/main" id="{3DFB9661-E7A3-BF9A-436C-211960DA06A4}"/>
              </a:ext>
            </a:extLst>
          </p:cNvPr>
          <p:cNvGrpSpPr/>
          <p:nvPr/>
        </p:nvGrpSpPr>
        <p:grpSpPr>
          <a:xfrm>
            <a:off x="5678359" y="3840801"/>
            <a:ext cx="724320" cy="214560"/>
            <a:chOff x="5678359" y="3840801"/>
            <a:chExt cx="72432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1A89FF3B-F2D0-D7F5-51A9-2F6154C7C5B8}"/>
                    </a:ext>
                  </a:extLst>
                </p14:cNvPr>
                <p14:cNvContentPartPr/>
                <p14:nvPr/>
              </p14:nvContentPartPr>
              <p14:xfrm>
                <a:off x="5678359" y="4020441"/>
                <a:ext cx="724320" cy="34920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1A89FF3B-F2D0-D7F5-51A9-2F6154C7C5B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74037" y="4016121"/>
                  <a:ext cx="732964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9CAA43BA-3B87-0785-E5DD-43CB81552E09}"/>
                    </a:ext>
                  </a:extLst>
                </p14:cNvPr>
                <p14:cNvContentPartPr/>
                <p14:nvPr/>
              </p14:nvContentPartPr>
              <p14:xfrm>
                <a:off x="5790679" y="3880041"/>
                <a:ext cx="70200" cy="98640"/>
              </p14:xfrm>
            </p:contentPart>
          </mc:Choice>
          <mc:Fallback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9CAA43BA-3B87-0785-E5DD-43CB81552E0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86359" y="3875721"/>
                  <a:ext cx="78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F4FFC999-04CA-A496-30B1-A9D831EE0391}"/>
                    </a:ext>
                  </a:extLst>
                </p14:cNvPr>
                <p14:cNvContentPartPr/>
                <p14:nvPr/>
              </p14:nvContentPartPr>
              <p14:xfrm>
                <a:off x="5886439" y="3934401"/>
                <a:ext cx="43560" cy="39960"/>
              </p14:xfrm>
            </p:contentPart>
          </mc:Choice>
          <mc:Fallback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F4FFC999-04CA-A496-30B1-A9D831EE03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82119" y="3930081"/>
                  <a:ext cx="52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C0858BCD-7AAA-F3ED-12B6-2916C3644716}"/>
                    </a:ext>
                  </a:extLst>
                </p14:cNvPr>
                <p14:cNvContentPartPr/>
                <p14:nvPr/>
              </p14:nvContentPartPr>
              <p14:xfrm>
                <a:off x="5956639" y="3917121"/>
                <a:ext cx="98640" cy="108720"/>
              </p14:xfrm>
            </p:contentPart>
          </mc:Choice>
          <mc:Fallback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C0858BCD-7AAA-F3ED-12B6-2916C36447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52319" y="3912801"/>
                  <a:ext cx="107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ED44D27A-6134-73BA-9844-DABD891A9475}"/>
                    </a:ext>
                  </a:extLst>
                </p14:cNvPr>
                <p14:cNvContentPartPr/>
                <p14:nvPr/>
              </p14:nvContentPartPr>
              <p14:xfrm>
                <a:off x="6077239" y="3840801"/>
                <a:ext cx="123120" cy="149400"/>
              </p14:xfrm>
            </p:contentPart>
          </mc:Choice>
          <mc:Fallback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ED44D27A-6134-73BA-9844-DABD891A94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72919" y="3836481"/>
                  <a:ext cx="131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A76062E5-CFDE-48A4-9226-2F07A784A2CA}"/>
                    </a:ext>
                  </a:extLst>
                </p14:cNvPr>
                <p14:cNvContentPartPr/>
                <p14:nvPr/>
              </p14:nvContentPartPr>
              <p14:xfrm>
                <a:off x="6195679" y="3860961"/>
                <a:ext cx="159120" cy="109440"/>
              </p14:xfrm>
            </p:contentPart>
          </mc:Choice>
          <mc:Fallback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A76062E5-CFDE-48A4-9226-2F07A784A2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91359" y="3856641"/>
                  <a:ext cx="167760" cy="11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056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Suivez-nous 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59037-370D-4063-84A0-193B9D4F2952}"/>
              </a:ext>
            </a:extLst>
          </p:cNvPr>
          <p:cNvGrpSpPr/>
          <p:nvPr/>
        </p:nvGrpSpPr>
        <p:grpSpPr>
          <a:xfrm>
            <a:off x="2277901" y="1167615"/>
            <a:ext cx="8442920" cy="1224528"/>
            <a:chOff x="2392201" y="1247115"/>
            <a:chExt cx="8442920" cy="1224528"/>
          </a:xfrm>
        </p:grpSpPr>
        <p:pic>
          <p:nvPicPr>
            <p:cNvPr id="5" name="Image 4">
              <a:hlinkClick r:id="rId2"/>
              <a:extLst>
                <a:ext uri="{FF2B5EF4-FFF2-40B4-BE49-F238E27FC236}">
                  <a16:creationId xmlns:a16="http://schemas.microsoft.com/office/drawing/2014/main" id="{F9463B61-6EA3-4190-AB15-5FED519C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247115"/>
              <a:ext cx="490442" cy="490442"/>
            </a:xfrm>
            <a:prstGeom prst="rect">
              <a:avLst/>
            </a:prstGeom>
          </p:spPr>
        </p:pic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F82E09C5-52DB-49B8-AC4C-935E8780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981201"/>
              <a:ext cx="490442" cy="490442"/>
            </a:xfrm>
            <a:prstGeom prst="rect">
              <a:avLst/>
            </a:prstGeom>
          </p:spPr>
        </p:pic>
        <p:pic>
          <p:nvPicPr>
            <p:cNvPr id="13" name="Image 12" descr="Une image contenant dessin&#10;&#10;Description générée automatiquement">
              <a:hlinkClick r:id="rId6"/>
              <a:extLst>
                <a:ext uri="{FF2B5EF4-FFF2-40B4-BE49-F238E27FC236}">
                  <a16:creationId xmlns:a16="http://schemas.microsoft.com/office/drawing/2014/main" id="{C9FFE681-9728-4C93-B6B1-222927DD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201" y="1247115"/>
              <a:ext cx="1224528" cy="1224528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5250263-E3BA-47C3-A486-A7729CECD061}"/>
                </a:ext>
              </a:extLst>
            </p:cNvPr>
            <p:cNvSpPr txBox="1"/>
            <p:nvPr/>
          </p:nvSpPr>
          <p:spPr>
            <a:xfrm>
              <a:off x="4570714" y="1307670"/>
              <a:ext cx="6264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https://www.linkedin.com/company/biz-apps-french-community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124EE24-5AD4-4DC1-8696-9DF88EEBC591}"/>
                </a:ext>
              </a:extLst>
            </p:cNvPr>
            <p:cNvSpPr txBox="1"/>
            <p:nvPr/>
          </p:nvSpPr>
          <p:spPr>
            <a:xfrm>
              <a:off x="4570714" y="2039261"/>
              <a:ext cx="1300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@BizFrench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D562A-6FF4-45AE-8D77-5ED0948F2AA4}"/>
              </a:ext>
            </a:extLst>
          </p:cNvPr>
          <p:cNvGrpSpPr/>
          <p:nvPr/>
        </p:nvGrpSpPr>
        <p:grpSpPr>
          <a:xfrm>
            <a:off x="4616400" y="4512457"/>
            <a:ext cx="6364802" cy="1224528"/>
            <a:chOff x="5754221" y="5059888"/>
            <a:chExt cx="6364802" cy="1224528"/>
          </a:xfrm>
        </p:grpSpPr>
        <p:pic>
          <p:nvPicPr>
            <p:cNvPr id="15" name="Image 14">
              <a:hlinkClick r:id="rId8"/>
              <a:extLst>
                <a:ext uri="{FF2B5EF4-FFF2-40B4-BE49-F238E27FC236}">
                  <a16:creationId xmlns:a16="http://schemas.microsoft.com/office/drawing/2014/main" id="{D6D3039A-265F-4CED-AA98-0423B990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221" y="5102136"/>
              <a:ext cx="1101290" cy="1101290"/>
            </a:xfrm>
            <a:prstGeom prst="rect">
              <a:avLst/>
            </a:prstGeom>
          </p:spPr>
        </p:pic>
        <p:pic>
          <p:nvPicPr>
            <p:cNvPr id="17" name="Image 16">
              <a:hlinkClick r:id="rId2"/>
              <a:extLst>
                <a:ext uri="{FF2B5EF4-FFF2-40B4-BE49-F238E27FC236}">
                  <a16:creationId xmlns:a16="http://schemas.microsoft.com/office/drawing/2014/main" id="{B0F54C2B-5E76-4D6C-BDA6-8103C3BF4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059888"/>
              <a:ext cx="490442" cy="490442"/>
            </a:xfrm>
            <a:prstGeom prst="rect">
              <a:avLst/>
            </a:prstGeom>
          </p:spPr>
        </p:pic>
        <p:pic>
          <p:nvPicPr>
            <p:cNvPr id="18" name="Image 17">
              <a:hlinkClick r:id="rId4"/>
              <a:extLst>
                <a:ext uri="{FF2B5EF4-FFF2-40B4-BE49-F238E27FC236}">
                  <a16:creationId xmlns:a16="http://schemas.microsoft.com/office/drawing/2014/main" id="{328F3A0D-85D7-4D11-95BE-43FBE7BF8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793974"/>
              <a:ext cx="490442" cy="49044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E146BF-72A4-4565-93C5-F4D1F47CED76}"/>
                </a:ext>
              </a:extLst>
            </p:cNvPr>
            <p:cNvSpPr txBox="1"/>
            <p:nvPr/>
          </p:nvSpPr>
          <p:spPr>
            <a:xfrm>
              <a:off x="7751352" y="5120443"/>
              <a:ext cx="4367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https://www.linkedin.com/groups/8599174/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398B1CE-6628-4291-A7A0-35E6924CE4AD}"/>
                </a:ext>
              </a:extLst>
            </p:cNvPr>
            <p:cNvSpPr txBox="1"/>
            <p:nvPr/>
          </p:nvSpPr>
          <p:spPr>
            <a:xfrm>
              <a:off x="7751352" y="5852034"/>
              <a:ext cx="1587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@ClubPowerBI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2F2031-B00C-45A1-BE81-FA325D91330F}"/>
              </a:ext>
            </a:extLst>
          </p:cNvPr>
          <p:cNvGrpSpPr/>
          <p:nvPr/>
        </p:nvGrpSpPr>
        <p:grpSpPr>
          <a:xfrm>
            <a:off x="3502456" y="2816736"/>
            <a:ext cx="7276636" cy="1224528"/>
            <a:chOff x="4013742" y="3079629"/>
            <a:chExt cx="7276636" cy="1224528"/>
          </a:xfrm>
        </p:grpSpPr>
        <p:pic>
          <p:nvPicPr>
            <p:cNvPr id="10" name="Image 9">
              <a:hlinkClick r:id="rId2"/>
              <a:extLst>
                <a:ext uri="{FF2B5EF4-FFF2-40B4-BE49-F238E27FC236}">
                  <a16:creationId xmlns:a16="http://schemas.microsoft.com/office/drawing/2014/main" id="{94E2B92E-2F4A-4D1B-9E6C-CBF5A03E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079629"/>
              <a:ext cx="490442" cy="490442"/>
            </a:xfrm>
            <a:prstGeom prst="rect">
              <a:avLst/>
            </a:prstGeom>
          </p:spPr>
        </p:pic>
        <p:pic>
          <p:nvPicPr>
            <p:cNvPr id="12" name="Image 11">
              <a:hlinkClick r:id="rId4"/>
              <a:extLst>
                <a:ext uri="{FF2B5EF4-FFF2-40B4-BE49-F238E27FC236}">
                  <a16:creationId xmlns:a16="http://schemas.microsoft.com/office/drawing/2014/main" id="{8EE57D97-9249-42C8-9F05-6BDA1F38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813715"/>
              <a:ext cx="490442" cy="49044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2DBBAFE-4B5D-4D85-B64A-D3381330728F}"/>
                </a:ext>
              </a:extLst>
            </p:cNvPr>
            <p:cNvSpPr txBox="1"/>
            <p:nvPr/>
          </p:nvSpPr>
          <p:spPr>
            <a:xfrm>
              <a:off x="6010215" y="3140184"/>
              <a:ext cx="5280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https://www.linkedin.com/company/ams-community/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9300870-BF9B-4EEA-9A68-9D9980F88C58}"/>
                </a:ext>
              </a:extLst>
            </p:cNvPr>
            <p:cNvSpPr txBox="1"/>
            <p:nvPr/>
          </p:nvSpPr>
          <p:spPr>
            <a:xfrm>
              <a:off x="6010215" y="3871775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@aMSComm2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1634A-3492-4927-A1A7-BB9EAF5EF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13742" y="3126229"/>
              <a:ext cx="1113944" cy="11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1">
            <a:extLst>
              <a:ext uri="{FF2B5EF4-FFF2-40B4-BE49-F238E27FC236}">
                <a16:creationId xmlns:a16="http://schemas.microsoft.com/office/drawing/2014/main" id="{E97FC6D4-7B38-4FB4-B97E-4CE1A2824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0909"/>
          <a:stretch/>
        </p:blipFill>
        <p:spPr>
          <a:xfrm>
            <a:off x="5771411" y="2307556"/>
            <a:ext cx="2279276" cy="2185616"/>
          </a:xfrm>
          <a:prstGeom prst="rect">
            <a:avLst/>
          </a:prstGeom>
        </p:spPr>
      </p:pic>
      <p:pic>
        <p:nvPicPr>
          <p:cNvPr id="14" name="Image 18">
            <a:extLst>
              <a:ext uri="{FF2B5EF4-FFF2-40B4-BE49-F238E27FC236}">
                <a16:creationId xmlns:a16="http://schemas.microsoft.com/office/drawing/2014/main" id="{1029635A-7242-447C-93E2-1BD76E130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r="2820"/>
          <a:stretch/>
        </p:blipFill>
        <p:spPr>
          <a:xfrm>
            <a:off x="9180817" y="2307556"/>
            <a:ext cx="2279276" cy="2185616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94D76382-AA52-44E0-A8B8-DE60F5F48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95"/>
            <a:ext cx="12191137" cy="6857515"/>
          </a:xfrm>
          <a:prstGeom prst="rect">
            <a:avLst/>
          </a:prstGeom>
        </p:spPr>
      </p:pic>
      <p:grpSp>
        <p:nvGrpSpPr>
          <p:cNvPr id="18" name="Groupe 35">
            <a:extLst>
              <a:ext uri="{FF2B5EF4-FFF2-40B4-BE49-F238E27FC236}">
                <a16:creationId xmlns:a16="http://schemas.microsoft.com/office/drawing/2014/main" id="{938AFB39-28E9-4E82-8A3C-3F268408FA96}"/>
              </a:ext>
            </a:extLst>
          </p:cNvPr>
          <p:cNvGrpSpPr/>
          <p:nvPr/>
        </p:nvGrpSpPr>
        <p:grpSpPr>
          <a:xfrm>
            <a:off x="7310883" y="2302069"/>
            <a:ext cx="2480317" cy="1880794"/>
            <a:chOff x="62249" y="719846"/>
            <a:chExt cx="2480317" cy="1880794"/>
          </a:xfrm>
        </p:grpSpPr>
        <p:pic>
          <p:nvPicPr>
            <p:cNvPr id="20" name="Graphique 36">
              <a:extLst>
                <a:ext uri="{FF2B5EF4-FFF2-40B4-BE49-F238E27FC236}">
                  <a16:creationId xmlns:a16="http://schemas.microsoft.com/office/drawing/2014/main" id="{CF6381CD-70BA-4C58-986E-6896E98B7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545" y="719846"/>
              <a:ext cx="1630021" cy="1880794"/>
            </a:xfrm>
            <a:prstGeom prst="rect">
              <a:avLst/>
            </a:prstGeom>
          </p:spPr>
        </p:pic>
        <p:pic>
          <p:nvPicPr>
            <p:cNvPr id="21" name="Graphique 37">
              <a:extLst>
                <a:ext uri="{FF2B5EF4-FFF2-40B4-BE49-F238E27FC236}">
                  <a16:creationId xmlns:a16="http://schemas.microsoft.com/office/drawing/2014/main" id="{6AD4BC82-9BE1-41A6-BA61-1CCC7EF14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2" name="Graphique 38">
              <a:extLst>
                <a:ext uri="{FF2B5EF4-FFF2-40B4-BE49-F238E27FC236}">
                  <a16:creationId xmlns:a16="http://schemas.microsoft.com/office/drawing/2014/main" id="{97529B49-7DF2-48AE-A493-A4BF586D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8CCE9EE1-C1DA-02DC-1F15-ABFCD9A791CE}"/>
              </a:ext>
            </a:extLst>
          </p:cNvPr>
          <p:cNvSpPr txBox="1"/>
          <p:nvPr/>
        </p:nvSpPr>
        <p:spPr>
          <a:xfrm>
            <a:off x="5975648" y="5659992"/>
            <a:ext cx="2630271" cy="4778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>
                <a:solidFill>
                  <a:schemeClr val="bg1"/>
                </a:solidFill>
              </a:rPr>
              <a:t>aka.ms/pierreb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6867E-542D-AACC-D4D2-8CEB392C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341047" y="5620646"/>
            <a:ext cx="634601" cy="5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9256B9F-96A2-ACEE-B007-BB1097FB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046" y="4551428"/>
            <a:ext cx="3108726" cy="1038010"/>
          </a:xfrm>
        </p:spPr>
        <p:txBody>
          <a:bodyPr anchor="t">
            <a:normAutofit/>
          </a:bodyPr>
          <a:lstStyle/>
          <a:p>
            <a:pPr algn="ctr"/>
            <a:r>
              <a:rPr lang="fr-FR" sz="3200"/>
              <a:t>Pierre Bourdial</a:t>
            </a:r>
            <a:br>
              <a:rPr lang="fr-FR" sz="3200"/>
            </a:br>
            <a:r>
              <a:rPr lang="fr-FR" sz="1600"/>
              <a:t>Cloud Solution Architect</a:t>
            </a:r>
            <a:br>
              <a:rPr lang="fr-FR" sz="1600"/>
            </a:br>
            <a:r>
              <a:rPr lang="fr-FR" sz="1600"/>
              <a:t>Power Platform</a:t>
            </a:r>
            <a:endParaRPr lang="fr-FR" sz="320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BC70E3F-E5D2-4029-6390-B7B6FF0C4FE5}"/>
              </a:ext>
            </a:extLst>
          </p:cNvPr>
          <p:cNvSpPr txBox="1">
            <a:spLocks/>
          </p:cNvSpPr>
          <p:nvPr/>
        </p:nvSpPr>
        <p:spPr>
          <a:xfrm>
            <a:off x="104978" y="139699"/>
            <a:ext cx="4935389" cy="6717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small" baseline="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Débloquez </a:t>
            </a:r>
            <a:br>
              <a:rPr lang="fr-FR"/>
            </a:br>
            <a:r>
              <a:rPr lang="fr-FR"/>
              <a:t>le potentiel de </a:t>
            </a:r>
            <a:br>
              <a:rPr lang="fr-FR"/>
            </a:br>
            <a:r>
              <a:rPr lang="fr-FR"/>
              <a:t>la Power Platform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CE663A0-8674-0F42-6716-C7C64838529F}"/>
              </a:ext>
            </a:extLst>
          </p:cNvPr>
          <p:cNvSpPr txBox="1">
            <a:spLocks/>
          </p:cNvSpPr>
          <p:nvPr/>
        </p:nvSpPr>
        <p:spPr>
          <a:xfrm>
            <a:off x="8626239" y="4558381"/>
            <a:ext cx="3406630" cy="10380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small" baseline="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3200"/>
              <a:t>Nicolas Kirrmann</a:t>
            </a:r>
            <a:br>
              <a:rPr lang="fr-FR" sz="3200"/>
            </a:br>
            <a:r>
              <a:rPr lang="fr-FR" sz="1600"/>
              <a:t>Global Black Belt</a:t>
            </a:r>
            <a:endParaRPr lang="fr-FR" sz="3200"/>
          </a:p>
        </p:txBody>
      </p:sp>
      <p:pic>
        <p:nvPicPr>
          <p:cNvPr id="9" name="Picture 1" descr="Qr code&#10;&#10;Description automatically generated">
            <a:extLst>
              <a:ext uri="{FF2B5EF4-FFF2-40B4-BE49-F238E27FC236}">
                <a16:creationId xmlns:a16="http://schemas.microsoft.com/office/drawing/2014/main" id="{EC2E53DC-D970-477B-7F96-7938BC2E5B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35" y="5561358"/>
            <a:ext cx="1070907" cy="1331494"/>
          </a:xfrm>
          <a:prstGeom prst="rect">
            <a:avLst/>
          </a:prstGeom>
        </p:spPr>
      </p:pic>
      <p:pic>
        <p:nvPicPr>
          <p:cNvPr id="10" name="Picture 2" descr="See the source image">
            <a:hlinkClick r:id="rId10"/>
            <a:extLst>
              <a:ext uri="{FF2B5EF4-FFF2-40B4-BE49-F238E27FC236}">
                <a16:creationId xmlns:a16="http://schemas.microsoft.com/office/drawing/2014/main" id="{2B5ECDF0-A8C6-4CA6-45CE-506DC56E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464" y="5401680"/>
            <a:ext cx="319356" cy="3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9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7">
            <a:extLst>
              <a:ext uri="{FF2B5EF4-FFF2-40B4-BE49-F238E27FC236}">
                <a16:creationId xmlns:a16="http://schemas.microsoft.com/office/drawing/2014/main" id="{171A1C39-1519-4CF6-BFA0-83FC7A6517CC}"/>
              </a:ext>
            </a:extLst>
          </p:cNvPr>
          <p:cNvSpPr txBox="1">
            <a:spLocks/>
          </p:cNvSpPr>
          <p:nvPr/>
        </p:nvSpPr>
        <p:spPr>
          <a:xfrm>
            <a:off x="0" y="457187"/>
            <a:ext cx="12192000" cy="403137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>
                <a:solidFill>
                  <a:schemeClr val="tx1"/>
                </a:solidFill>
              </a:rPr>
              <a:t>Disclaimer</a:t>
            </a:r>
            <a:endParaRPr lang="fr-FR">
              <a:solidFill>
                <a:srgbClr val="D83B0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D19F0-54F2-A90B-1833-F1F9CCA42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633709" y="-27180"/>
            <a:ext cx="14955250" cy="69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01C04A-0D87-9E17-B81E-9D55F6D89858}"/>
              </a:ext>
            </a:extLst>
          </p:cNvPr>
          <p:cNvSpPr txBox="1"/>
          <p:nvPr/>
        </p:nvSpPr>
        <p:spPr>
          <a:xfrm>
            <a:off x="9524571" y="0"/>
            <a:ext cx="2667429" cy="2286000"/>
          </a:xfrm>
          <a:prstGeom prst="rect">
            <a:avLst/>
          </a:prstGeom>
          <a:solidFill>
            <a:srgbClr val="08335B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Des observations</a:t>
            </a:r>
          </a:p>
          <a:p>
            <a:pPr algn="ctr"/>
            <a:r>
              <a:rPr lang="fr-FR">
                <a:solidFill>
                  <a:schemeClr val="bg1"/>
                </a:solidFill>
              </a:rPr>
              <a:t>VS </a:t>
            </a:r>
          </a:p>
          <a:p>
            <a:pPr algn="ctr"/>
            <a:r>
              <a:rPr lang="fr-FR">
                <a:solidFill>
                  <a:schemeClr val="bg1"/>
                </a:solidFill>
              </a:rPr>
              <a:t>Une recette magique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9D154F-EA71-7834-7CE3-A7F8E7B1C50F}"/>
              </a:ext>
            </a:extLst>
          </p:cNvPr>
          <p:cNvSpPr txBox="1"/>
          <p:nvPr/>
        </p:nvSpPr>
        <p:spPr>
          <a:xfrm>
            <a:off x="9524571" y="2286000"/>
            <a:ext cx="2667429" cy="2286000"/>
          </a:xfrm>
          <a:prstGeom prst="rect">
            <a:avLst/>
          </a:prstGeom>
          <a:solidFill>
            <a:srgbClr val="0C4E8C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/>
          </a:lstStyle>
          <a:p>
            <a:r>
              <a:rPr lang="fr-FR">
                <a:solidFill>
                  <a:schemeClr val="bg1"/>
                </a:solidFill>
              </a:rPr>
              <a:t>Un objectif</a:t>
            </a:r>
          </a:p>
          <a:p>
            <a:r>
              <a:rPr lang="fr-FR">
                <a:solidFill>
                  <a:schemeClr val="bg1"/>
                </a:solidFill>
              </a:rPr>
              <a:t>VS</a:t>
            </a:r>
          </a:p>
          <a:p>
            <a:r>
              <a:rPr lang="fr-FR">
                <a:solidFill>
                  <a:schemeClr val="bg1"/>
                </a:solidFill>
              </a:rPr>
              <a:t>Chemin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84905-E755-0F41-4826-735D6C313810}"/>
              </a:ext>
            </a:extLst>
          </p:cNvPr>
          <p:cNvSpPr txBox="1"/>
          <p:nvPr/>
        </p:nvSpPr>
        <p:spPr>
          <a:xfrm>
            <a:off x="9524571" y="4572000"/>
            <a:ext cx="2667428" cy="2286000"/>
          </a:xfrm>
          <a:prstGeom prst="rect">
            <a:avLst/>
          </a:prstGeom>
          <a:solidFill>
            <a:srgbClr val="1174B4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/>
          </a:lstStyle>
          <a:p>
            <a:r>
              <a:rPr lang="fr-FR">
                <a:solidFill>
                  <a:schemeClr val="bg1"/>
                </a:solidFill>
              </a:rPr>
              <a:t>Chaque situation est différente </a:t>
            </a:r>
          </a:p>
        </p:txBody>
      </p:sp>
    </p:spTree>
    <p:extLst>
      <p:ext uri="{BB962C8B-B14F-4D97-AF65-F5344CB8AC3E}">
        <p14:creationId xmlns:p14="http://schemas.microsoft.com/office/powerpoint/2010/main" val="61291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CA234-438A-9190-3D3B-8A809B63E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1239502"/>
            <a:ext cx="6947401" cy="1113733"/>
          </a:xfrm>
        </p:spPr>
        <p:txBody>
          <a:bodyPr>
            <a:normAutofit fontScale="90000"/>
          </a:bodyPr>
          <a:lstStyle/>
          <a:p>
            <a:r>
              <a:rPr lang="fr-FR"/>
              <a:t>Gouverner la gouvernance Power Platform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A138C0-F5FD-C4D0-3BB1-77A6DC463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5" b="4705"/>
          <a:stretch/>
        </p:blipFill>
        <p:spPr>
          <a:xfrm>
            <a:off x="2621447" y="2749474"/>
            <a:ext cx="4298308" cy="242748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Image 9" descr="Une image contenant motif, carré, mots croisés, pixel&#10;&#10;Description générée automatiquement">
            <a:extLst>
              <a:ext uri="{FF2B5EF4-FFF2-40B4-BE49-F238E27FC236}">
                <a16:creationId xmlns:a16="http://schemas.microsoft.com/office/drawing/2014/main" id="{8E84437B-757B-9769-B1FE-178CED287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678" y="2990839"/>
            <a:ext cx="1944756" cy="19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ecf5ff-86f6-41ee-945a-7a4ecfac75e8">
      <Terms xmlns="http://schemas.microsoft.com/office/infopath/2007/PartnerControls"/>
    </lcf76f155ced4ddcb4097134ff3c332f>
    <TaxCatchAll xmlns="a6900c8a-1bf6-42f9-95cb-d0d22896052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A9CDCAE6499142AE5A073C2B0735F8" ma:contentTypeVersion="12" ma:contentTypeDescription="Crée un document." ma:contentTypeScope="" ma:versionID="d686db8738402e10e82b9c070b9d8c62">
  <xsd:schema xmlns:xsd="http://www.w3.org/2001/XMLSchema" xmlns:xs="http://www.w3.org/2001/XMLSchema" xmlns:p="http://schemas.microsoft.com/office/2006/metadata/properties" xmlns:ns2="adecf5ff-86f6-41ee-945a-7a4ecfac75e8" xmlns:ns3="a6900c8a-1bf6-42f9-95cb-d0d228960526" targetNamespace="http://schemas.microsoft.com/office/2006/metadata/properties" ma:root="true" ma:fieldsID="e89e1aaab1ebbad39f45a02f83ca0782" ns2:_="" ns3:_="">
    <xsd:import namespace="adecf5ff-86f6-41ee-945a-7a4ecfac75e8"/>
    <xsd:import namespace="a6900c8a-1bf6-42f9-95cb-d0d2289605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cf5ff-86f6-41ee-945a-7a4ecfac75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Balises d’images" ma:readOnly="false" ma:fieldId="{5cf76f15-5ced-4ddc-b409-7134ff3c332f}" ma:taxonomyMulti="true" ma:sspId="c9f72b00-a6ac-4d45-8c7b-c16945e771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00c8a-1bf6-42f9-95cb-d0d22896052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0244a6ba-d4cd-4354-83c5-c9d74ab79d77}" ma:internalName="TaxCatchAll" ma:showField="CatchAllData" ma:web="a6900c8a-1bf6-42f9-95cb-d0d2289605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60CE1E-846B-4019-BEA6-5AF659485B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7FD832-C6EC-4D9E-86B9-4B6852A57348}">
  <ds:schemaRefs>
    <ds:schemaRef ds:uri="a6900c8a-1bf6-42f9-95cb-d0d228960526"/>
    <ds:schemaRef ds:uri="adecf5ff-86f6-41ee-945a-7a4ecfac75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F44BB0-04FD-4731-9796-EFCDE03DAE03}">
  <ds:schemaRefs>
    <ds:schemaRef ds:uri="a6900c8a-1bf6-42f9-95cb-d0d228960526"/>
    <ds:schemaRef ds:uri="adecf5ff-86f6-41ee-945a-7a4ecfac75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26</Slides>
  <Notes>13</Notes>
  <HiddenSlides>7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Thème PPFS</vt:lpstr>
      <vt:lpstr>PowerPoint Presentation</vt:lpstr>
      <vt:lpstr>Merci à nos sponsors!</vt:lpstr>
      <vt:lpstr>Merci à nos sponsors!</vt:lpstr>
      <vt:lpstr>PowerPoint Presentation</vt:lpstr>
      <vt:lpstr>PowerPoint Presentation</vt:lpstr>
      <vt:lpstr>Suivez-nous !</vt:lpstr>
      <vt:lpstr>Pierre Bourdial Cloud Solution Architect Power Platform</vt:lpstr>
      <vt:lpstr>PowerPoint Presentation</vt:lpstr>
      <vt:lpstr>Gouverner la gouvernance Power Platform</vt:lpstr>
      <vt:lpstr>Mission</vt:lpstr>
      <vt:lpstr>Mission</vt:lpstr>
      <vt:lpstr>PowerPoint Presentation</vt:lpstr>
      <vt:lpstr>PowerPoint Presentation</vt:lpstr>
      <vt:lpstr>Vision : Mission</vt:lpstr>
      <vt:lpstr>PowerPoint Presentation</vt:lpstr>
      <vt:lpstr>Vision : Organisation</vt:lpstr>
      <vt:lpstr>Vision : Développement</vt:lpstr>
      <vt:lpstr>Vision : Développement</vt:lpstr>
      <vt:lpstr>Vision : Développement</vt:lpstr>
      <vt:lpstr>Exemple</vt:lpstr>
      <vt:lpstr>Je suis la voiture balai</vt:lpstr>
      <vt:lpstr>PowerPoint Presentation</vt:lpstr>
      <vt:lpstr>PowerPoint Presentation</vt:lpstr>
      <vt:lpstr>PowerPoint Presentation</vt:lpstr>
      <vt:lpstr>Pierre Bourdial Cloud Solution Architect Power Platform</vt:lpstr>
      <vt:lpstr>Merci pour votre attention!  La discussion se poursuit dans l’application run.events 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FORSZPANIAK</dc:creator>
  <cp:revision>1</cp:revision>
  <dcterms:created xsi:type="dcterms:W3CDTF">2020-09-11T08:37:45Z</dcterms:created>
  <dcterms:modified xsi:type="dcterms:W3CDTF">2023-12-06T13:22:49Z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0x0101004CA9CDCAE6499142AE5A073C2B0735F8</vt:lpwstr>
  </property>
  <property fmtid="{D5CDD505-2E9C-101B-9397-08002B2CF9AE}" pid="3" name="MediaServiceImageTags">
    <vt:lpwstr/>
  </property>
</Properties>
</file>